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88" r:id="rId5"/>
  </p:sldMasterIdLst>
  <p:notesMasterIdLst>
    <p:notesMasterId r:id="rId75"/>
  </p:notesMasterIdLst>
  <p:sldIdLst>
    <p:sldId id="257" r:id="rId6"/>
    <p:sldId id="314" r:id="rId7"/>
    <p:sldId id="262" r:id="rId8"/>
    <p:sldId id="411" r:id="rId9"/>
    <p:sldId id="341" r:id="rId10"/>
    <p:sldId id="342" r:id="rId11"/>
    <p:sldId id="271" r:id="rId12"/>
    <p:sldId id="356" r:id="rId13"/>
    <p:sldId id="357" r:id="rId14"/>
    <p:sldId id="412" r:id="rId15"/>
    <p:sldId id="296" r:id="rId16"/>
    <p:sldId id="272" r:id="rId17"/>
    <p:sldId id="278" r:id="rId18"/>
    <p:sldId id="273" r:id="rId19"/>
    <p:sldId id="358" r:id="rId20"/>
    <p:sldId id="359" r:id="rId21"/>
    <p:sldId id="360" r:id="rId22"/>
    <p:sldId id="361" r:id="rId23"/>
    <p:sldId id="363" r:id="rId24"/>
    <p:sldId id="364" r:id="rId25"/>
    <p:sldId id="370" r:id="rId26"/>
    <p:sldId id="366" r:id="rId27"/>
    <p:sldId id="367" r:id="rId28"/>
    <p:sldId id="368" r:id="rId29"/>
    <p:sldId id="369" r:id="rId30"/>
    <p:sldId id="365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13" r:id="rId48"/>
    <p:sldId id="387" r:id="rId49"/>
    <p:sldId id="388" r:id="rId50"/>
    <p:sldId id="389" r:id="rId51"/>
    <p:sldId id="390" r:id="rId52"/>
    <p:sldId id="391" r:id="rId53"/>
    <p:sldId id="392" r:id="rId54"/>
    <p:sldId id="329" r:id="rId55"/>
    <p:sldId id="393" r:id="rId56"/>
    <p:sldId id="394" r:id="rId57"/>
    <p:sldId id="395" r:id="rId58"/>
    <p:sldId id="396" r:id="rId59"/>
    <p:sldId id="397" r:id="rId60"/>
    <p:sldId id="413" r:id="rId61"/>
    <p:sldId id="398" r:id="rId62"/>
    <p:sldId id="338" r:id="rId63"/>
    <p:sldId id="399" r:id="rId64"/>
    <p:sldId id="400" r:id="rId65"/>
    <p:sldId id="401" r:id="rId66"/>
    <p:sldId id="333" r:id="rId67"/>
    <p:sldId id="402" r:id="rId68"/>
    <p:sldId id="403" r:id="rId69"/>
    <p:sldId id="404" r:id="rId70"/>
    <p:sldId id="405" r:id="rId71"/>
    <p:sldId id="406" r:id="rId72"/>
    <p:sldId id="407" r:id="rId73"/>
    <p:sldId id="408" r:id="rId74"/>
  </p:sldIdLst>
  <p:sldSz cx="12192000" cy="6858000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2EF3CF-C09B-C4F3-7190-970F733177FE}" name="Bright, Kate" initials="BK" userId="S::kathryn.x.bright@police.vic.gov.au::1dcbd041-9083-4ee2-837d-cb303c00703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nanno, Eleanor" initials="BE" lastIdx="3" clrIdx="0">
    <p:extLst>
      <p:ext uri="{19B8F6BF-5375-455C-9EA6-DF929625EA0E}">
        <p15:presenceInfo xmlns:p15="http://schemas.microsoft.com/office/powerpoint/2012/main" userId="S::Eleanor.Bonanno@police.vic.gov.au::2c2f6a85-2539-4046-a85c-004fe8c4c3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2E4"/>
    <a:srgbClr val="291EB8"/>
    <a:srgbClr val="FF9933"/>
    <a:srgbClr val="305DB6"/>
    <a:srgbClr val="3362BF"/>
    <a:srgbClr val="2967C1"/>
    <a:srgbClr val="5E85D4"/>
    <a:srgbClr val="7E682A"/>
    <a:srgbClr val="FFCC00"/>
    <a:srgbClr val="51431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anno, Eleanor" userId="2c2f6a85-2539-4046-a85c-004fe8c4c3cf" providerId="ADAL" clId="{80695706-A473-4DF6-8311-0498A78674A4}"/>
    <pc:docChg chg="delSld">
      <pc:chgData name="Bonanno, Eleanor" userId="2c2f6a85-2539-4046-a85c-004fe8c4c3cf" providerId="ADAL" clId="{80695706-A473-4DF6-8311-0498A78674A4}" dt="2023-12-11T03:16:01.480" v="4" actId="2696"/>
      <pc:docMkLst>
        <pc:docMk/>
      </pc:docMkLst>
      <pc:sldChg chg="del">
        <pc:chgData name="Bonanno, Eleanor" userId="2c2f6a85-2539-4046-a85c-004fe8c4c3cf" providerId="ADAL" clId="{80695706-A473-4DF6-8311-0498A78674A4}" dt="2023-12-11T03:15:52.796" v="1" actId="2696"/>
        <pc:sldMkLst>
          <pc:docMk/>
          <pc:sldMk cId="4246027288" sldId="340"/>
        </pc:sldMkLst>
      </pc:sldChg>
      <pc:sldChg chg="del">
        <pc:chgData name="Bonanno, Eleanor" userId="2c2f6a85-2539-4046-a85c-004fe8c4c3cf" providerId="ADAL" clId="{80695706-A473-4DF6-8311-0498A78674A4}" dt="2023-12-11T03:16:01.480" v="4" actId="2696"/>
        <pc:sldMkLst>
          <pc:docMk/>
          <pc:sldMk cId="3457646105" sldId="349"/>
        </pc:sldMkLst>
      </pc:sldChg>
      <pc:sldChg chg="del">
        <pc:chgData name="Bonanno, Eleanor" userId="2c2f6a85-2539-4046-a85c-004fe8c4c3cf" providerId="ADAL" clId="{80695706-A473-4DF6-8311-0498A78674A4}" dt="2023-12-11T03:15:55.574" v="2" actId="2696"/>
        <pc:sldMkLst>
          <pc:docMk/>
          <pc:sldMk cId="706166590" sldId="353"/>
        </pc:sldMkLst>
      </pc:sldChg>
      <pc:sldChg chg="del">
        <pc:chgData name="Bonanno, Eleanor" userId="2c2f6a85-2539-4046-a85c-004fe8c4c3cf" providerId="ADAL" clId="{80695706-A473-4DF6-8311-0498A78674A4}" dt="2023-12-11T02:51:19.226" v="0" actId="2696"/>
        <pc:sldMkLst>
          <pc:docMk/>
          <pc:sldMk cId="652700792" sldId="355"/>
        </pc:sldMkLst>
      </pc:sldChg>
      <pc:sldChg chg="del">
        <pc:chgData name="Bonanno, Eleanor" userId="2c2f6a85-2539-4046-a85c-004fe8c4c3cf" providerId="ADAL" clId="{80695706-A473-4DF6-8311-0498A78674A4}" dt="2023-12-11T03:15:58.962" v="3" actId="2696"/>
        <pc:sldMkLst>
          <pc:docMk/>
          <pc:sldMk cId="454162376" sldId="40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3T02:29:50.74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3T02:29:50.74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3T02:29:50.74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3T02:29:50.74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3T02:29:50.74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3T02:29:50.74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29:11.4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FD55-23CC-4C6E-B5BF-AA5C37FE1842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08AE7-9201-4C7F-B961-E4DEE23D67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458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08AE7-9201-4C7F-B961-E4DEE23D6768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774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CE57E-5E42-FE48-B9A9-F00A73B37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8B89C4E1-FDFB-9C49-A7C3-356DF37B283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12117" y="3979639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171D7AB5-B2C0-0C4C-8CE5-F811E95A838F}"/>
              </a:ext>
            </a:extLst>
          </p:cNvPr>
          <p:cNvSpPr/>
          <p:nvPr userDrawn="1"/>
        </p:nvSpPr>
        <p:spPr>
          <a:xfrm>
            <a:off x="9507917" y="5973814"/>
            <a:ext cx="22500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77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D50681CE-684B-CD4A-9EA0-DD5726054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5;p5">
            <a:extLst>
              <a:ext uri="{FF2B5EF4-FFF2-40B4-BE49-F238E27FC236}">
                <a16:creationId xmlns:a16="http://schemas.microsoft.com/office/drawing/2014/main" id="{7C52A8EC-503E-7C4B-A290-81BA9AD353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056" y="1278627"/>
            <a:ext cx="11121887" cy="9758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" name="Google Shape;26;p5">
            <a:extLst>
              <a:ext uri="{FF2B5EF4-FFF2-40B4-BE49-F238E27FC236}">
                <a16:creationId xmlns:a16="http://schemas.microsoft.com/office/drawing/2014/main" id="{A01DA447-2433-5B49-B4A6-EB57428213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056" y="2623931"/>
            <a:ext cx="11121887" cy="288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" name="Google Shape;27;p5">
            <a:extLst>
              <a:ext uri="{FF2B5EF4-FFF2-40B4-BE49-F238E27FC236}">
                <a16:creationId xmlns:a16="http://schemas.microsoft.com/office/drawing/2014/main" id="{110E8759-27FB-024C-AD27-D2AAD5129E68}"/>
              </a:ext>
            </a:extLst>
          </p:cNvPr>
          <p:cNvSpPr/>
          <p:nvPr userDrawn="1"/>
        </p:nvSpPr>
        <p:spPr>
          <a:xfrm>
            <a:off x="535056" y="2338174"/>
            <a:ext cx="2197552" cy="103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34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146BED05-4007-4743-9295-ABA7E60D1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oogle Shape;32;p6">
            <a:extLst>
              <a:ext uri="{FF2B5EF4-FFF2-40B4-BE49-F238E27FC236}">
                <a16:creationId xmlns:a16="http://schemas.microsoft.com/office/drawing/2014/main" id="{DB3FE06E-3151-8946-A051-94C9251C9212}"/>
              </a:ext>
            </a:extLst>
          </p:cNvPr>
          <p:cNvSpPr/>
          <p:nvPr userDrawn="1"/>
        </p:nvSpPr>
        <p:spPr>
          <a:xfrm>
            <a:off x="1306119" y="2299145"/>
            <a:ext cx="1917464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9F703F5-4822-9B46-AA7F-65C4603AAB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119" y="1453471"/>
            <a:ext cx="9704351" cy="761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34;p6">
            <a:extLst>
              <a:ext uri="{FF2B5EF4-FFF2-40B4-BE49-F238E27FC236}">
                <a16:creationId xmlns:a16="http://schemas.microsoft.com/office/drawing/2014/main" id="{576777F8-0687-3F40-BF36-42CB9EBA25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0611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7" name="Google Shape;35;p6">
            <a:extLst>
              <a:ext uri="{FF2B5EF4-FFF2-40B4-BE49-F238E27FC236}">
                <a16:creationId xmlns:a16="http://schemas.microsoft.com/office/drawing/2014/main" id="{871DE440-89DF-894E-95D0-10B8069D60F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17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15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D50681CE-684B-CD4A-9EA0-DD5726054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Google Shape;32;p6">
            <a:extLst>
              <a:ext uri="{FF2B5EF4-FFF2-40B4-BE49-F238E27FC236}">
                <a16:creationId xmlns:a16="http://schemas.microsoft.com/office/drawing/2014/main" id="{1EC3E57B-8F9F-2B4C-8981-703B1E74ED56}"/>
              </a:ext>
            </a:extLst>
          </p:cNvPr>
          <p:cNvSpPr/>
          <p:nvPr userDrawn="1"/>
        </p:nvSpPr>
        <p:spPr>
          <a:xfrm>
            <a:off x="1306119" y="2299145"/>
            <a:ext cx="1917464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3;p6">
            <a:extLst>
              <a:ext uri="{FF2B5EF4-FFF2-40B4-BE49-F238E27FC236}">
                <a16:creationId xmlns:a16="http://schemas.microsoft.com/office/drawing/2014/main" id="{C7833751-3AAB-8543-AEAE-693590FE43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119" y="1453471"/>
            <a:ext cx="9704351" cy="761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34;p6">
            <a:extLst>
              <a:ext uri="{FF2B5EF4-FFF2-40B4-BE49-F238E27FC236}">
                <a16:creationId xmlns:a16="http://schemas.microsoft.com/office/drawing/2014/main" id="{F8E238E4-AF1D-6349-B0D7-428E23A4EE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0611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9" name="Google Shape;35;p6">
            <a:extLst>
              <a:ext uri="{FF2B5EF4-FFF2-40B4-BE49-F238E27FC236}">
                <a16:creationId xmlns:a16="http://schemas.microsoft.com/office/drawing/2014/main" id="{4391EA45-99EE-9349-BB7D-31EEEFA1519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17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545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146BED05-4007-4743-9295-ABA7E60D1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39;p7">
            <a:extLst>
              <a:ext uri="{FF2B5EF4-FFF2-40B4-BE49-F238E27FC236}">
                <a16:creationId xmlns:a16="http://schemas.microsoft.com/office/drawing/2014/main" id="{4F294660-228A-DC43-8B72-B3E98DDB524D}"/>
              </a:ext>
            </a:extLst>
          </p:cNvPr>
          <p:cNvSpPr/>
          <p:nvPr userDrawn="1"/>
        </p:nvSpPr>
        <p:spPr>
          <a:xfrm>
            <a:off x="793878" y="2189815"/>
            <a:ext cx="1886237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0;p7">
            <a:extLst>
              <a:ext uri="{FF2B5EF4-FFF2-40B4-BE49-F238E27FC236}">
                <a16:creationId xmlns:a16="http://schemas.microsoft.com/office/drawing/2014/main" id="{680830AB-02B7-8F42-9959-BE57EFF0CF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3878" y="1551035"/>
            <a:ext cx="10604243" cy="5545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41;p7">
            <a:extLst>
              <a:ext uri="{FF2B5EF4-FFF2-40B4-BE49-F238E27FC236}">
                <a16:creationId xmlns:a16="http://schemas.microsoft.com/office/drawing/2014/main" id="{1580C006-F97D-9341-B354-AAC41973CB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3878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" name="Google Shape;42;p7">
            <a:extLst>
              <a:ext uri="{FF2B5EF4-FFF2-40B4-BE49-F238E27FC236}">
                <a16:creationId xmlns:a16="http://schemas.microsoft.com/office/drawing/2014/main" id="{BC98EE5B-5B92-3D48-B44C-F12C3CEC6D5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75904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" name="Google Shape;43;p7">
            <a:extLst>
              <a:ext uri="{FF2B5EF4-FFF2-40B4-BE49-F238E27FC236}">
                <a16:creationId xmlns:a16="http://schemas.microsoft.com/office/drawing/2014/main" id="{429F2709-00B3-1045-A780-4563862A8BA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957930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41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D50681CE-684B-CD4A-9EA0-DD5726054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3C1C785C-5067-434A-8E2F-DE5033C25202}"/>
              </a:ext>
            </a:extLst>
          </p:cNvPr>
          <p:cNvSpPr/>
          <p:nvPr userDrawn="1"/>
        </p:nvSpPr>
        <p:spPr>
          <a:xfrm>
            <a:off x="793878" y="2189815"/>
            <a:ext cx="1886237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0;p7">
            <a:extLst>
              <a:ext uri="{FF2B5EF4-FFF2-40B4-BE49-F238E27FC236}">
                <a16:creationId xmlns:a16="http://schemas.microsoft.com/office/drawing/2014/main" id="{EB50F795-4817-424A-8718-C43E999E3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3878" y="1551035"/>
            <a:ext cx="10604243" cy="5545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" name="Google Shape;41;p7">
            <a:extLst>
              <a:ext uri="{FF2B5EF4-FFF2-40B4-BE49-F238E27FC236}">
                <a16:creationId xmlns:a16="http://schemas.microsoft.com/office/drawing/2014/main" id="{48544423-64CD-4346-8CEF-F26477A139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3878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" name="Google Shape;42;p7">
            <a:extLst>
              <a:ext uri="{FF2B5EF4-FFF2-40B4-BE49-F238E27FC236}">
                <a16:creationId xmlns:a16="http://schemas.microsoft.com/office/drawing/2014/main" id="{85FBA7F0-3D9D-C840-AF22-45C52E3B08F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75904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" name="Google Shape;43;p7">
            <a:extLst>
              <a:ext uri="{FF2B5EF4-FFF2-40B4-BE49-F238E27FC236}">
                <a16:creationId xmlns:a16="http://schemas.microsoft.com/office/drawing/2014/main" id="{F221DABC-E547-BB4E-9D99-797B9C90E7A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957930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14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C93709F-C68E-DC4B-983D-D5C98724E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5;p5">
            <a:extLst>
              <a:ext uri="{FF2B5EF4-FFF2-40B4-BE49-F238E27FC236}">
                <a16:creationId xmlns:a16="http://schemas.microsoft.com/office/drawing/2014/main" id="{83523AA9-294C-614E-A719-DC8928D5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056" y="1278627"/>
            <a:ext cx="11121887" cy="9758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" name="Google Shape;26;p5">
            <a:extLst>
              <a:ext uri="{FF2B5EF4-FFF2-40B4-BE49-F238E27FC236}">
                <a16:creationId xmlns:a16="http://schemas.microsoft.com/office/drawing/2014/main" id="{B1721AFF-2862-4542-9FE9-B907564058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056" y="2623931"/>
            <a:ext cx="11121887" cy="288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27;p5">
            <a:extLst>
              <a:ext uri="{FF2B5EF4-FFF2-40B4-BE49-F238E27FC236}">
                <a16:creationId xmlns:a16="http://schemas.microsoft.com/office/drawing/2014/main" id="{5A840DC1-9E71-FF40-820F-7FD507EC3F7F}"/>
              </a:ext>
            </a:extLst>
          </p:cNvPr>
          <p:cNvSpPr/>
          <p:nvPr userDrawn="1"/>
        </p:nvSpPr>
        <p:spPr>
          <a:xfrm>
            <a:off x="535056" y="2338174"/>
            <a:ext cx="2197552" cy="103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1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FCE469C-101B-B642-A706-2BE9343B1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5;p5">
            <a:extLst>
              <a:ext uri="{FF2B5EF4-FFF2-40B4-BE49-F238E27FC236}">
                <a16:creationId xmlns:a16="http://schemas.microsoft.com/office/drawing/2014/main" id="{7C52A8EC-503E-7C4B-A290-81BA9AD353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056" y="1278627"/>
            <a:ext cx="11121887" cy="9758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" name="Google Shape;26;p5">
            <a:extLst>
              <a:ext uri="{FF2B5EF4-FFF2-40B4-BE49-F238E27FC236}">
                <a16:creationId xmlns:a16="http://schemas.microsoft.com/office/drawing/2014/main" id="{A01DA447-2433-5B49-B4A6-EB57428213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056" y="2623931"/>
            <a:ext cx="11121887" cy="288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" name="Google Shape;27;p5">
            <a:extLst>
              <a:ext uri="{FF2B5EF4-FFF2-40B4-BE49-F238E27FC236}">
                <a16:creationId xmlns:a16="http://schemas.microsoft.com/office/drawing/2014/main" id="{110E8759-27FB-024C-AD27-D2AAD5129E68}"/>
              </a:ext>
            </a:extLst>
          </p:cNvPr>
          <p:cNvSpPr/>
          <p:nvPr userDrawn="1"/>
        </p:nvSpPr>
        <p:spPr>
          <a:xfrm>
            <a:off x="535056" y="2338174"/>
            <a:ext cx="2197552" cy="103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631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527F87-94CC-8844-94BD-6CBEB630A9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oogle Shape;32;p6">
            <a:extLst>
              <a:ext uri="{FF2B5EF4-FFF2-40B4-BE49-F238E27FC236}">
                <a16:creationId xmlns:a16="http://schemas.microsoft.com/office/drawing/2014/main" id="{DB3FE06E-3151-8946-A051-94C9251C9212}"/>
              </a:ext>
            </a:extLst>
          </p:cNvPr>
          <p:cNvSpPr/>
          <p:nvPr userDrawn="1"/>
        </p:nvSpPr>
        <p:spPr>
          <a:xfrm>
            <a:off x="1306119" y="2299145"/>
            <a:ext cx="1917464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9F703F5-4822-9B46-AA7F-65C4603AAB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119" y="1453471"/>
            <a:ext cx="9704351" cy="761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34;p6">
            <a:extLst>
              <a:ext uri="{FF2B5EF4-FFF2-40B4-BE49-F238E27FC236}">
                <a16:creationId xmlns:a16="http://schemas.microsoft.com/office/drawing/2014/main" id="{576777F8-0687-3F40-BF36-42CB9EBA25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0611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7" name="Google Shape;35;p6">
            <a:extLst>
              <a:ext uri="{FF2B5EF4-FFF2-40B4-BE49-F238E27FC236}">
                <a16:creationId xmlns:a16="http://schemas.microsoft.com/office/drawing/2014/main" id="{871DE440-89DF-894E-95D0-10B8069D60F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17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360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434EE3AF-65A7-FA49-96DE-66BBA9BC6F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Google Shape;32;p6">
            <a:extLst>
              <a:ext uri="{FF2B5EF4-FFF2-40B4-BE49-F238E27FC236}">
                <a16:creationId xmlns:a16="http://schemas.microsoft.com/office/drawing/2014/main" id="{1EC3E57B-8F9F-2B4C-8981-703B1E74ED56}"/>
              </a:ext>
            </a:extLst>
          </p:cNvPr>
          <p:cNvSpPr/>
          <p:nvPr userDrawn="1"/>
        </p:nvSpPr>
        <p:spPr>
          <a:xfrm>
            <a:off x="1306119" y="2299145"/>
            <a:ext cx="1917464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3;p6">
            <a:extLst>
              <a:ext uri="{FF2B5EF4-FFF2-40B4-BE49-F238E27FC236}">
                <a16:creationId xmlns:a16="http://schemas.microsoft.com/office/drawing/2014/main" id="{C7833751-3AAB-8543-AEAE-693590FE43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119" y="1453471"/>
            <a:ext cx="9704351" cy="761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34;p6">
            <a:extLst>
              <a:ext uri="{FF2B5EF4-FFF2-40B4-BE49-F238E27FC236}">
                <a16:creationId xmlns:a16="http://schemas.microsoft.com/office/drawing/2014/main" id="{F8E238E4-AF1D-6349-B0D7-428E23A4EE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0611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9" name="Google Shape;35;p6">
            <a:extLst>
              <a:ext uri="{FF2B5EF4-FFF2-40B4-BE49-F238E27FC236}">
                <a16:creationId xmlns:a16="http://schemas.microsoft.com/office/drawing/2014/main" id="{4391EA45-99EE-9349-BB7D-31EEEFA1519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17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02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5AF7D3-4221-424A-8C69-5D81D35059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39;p7">
            <a:extLst>
              <a:ext uri="{FF2B5EF4-FFF2-40B4-BE49-F238E27FC236}">
                <a16:creationId xmlns:a16="http://schemas.microsoft.com/office/drawing/2014/main" id="{4F294660-228A-DC43-8B72-B3E98DDB524D}"/>
              </a:ext>
            </a:extLst>
          </p:cNvPr>
          <p:cNvSpPr/>
          <p:nvPr userDrawn="1"/>
        </p:nvSpPr>
        <p:spPr>
          <a:xfrm>
            <a:off x="793878" y="2189815"/>
            <a:ext cx="1886237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0;p7">
            <a:extLst>
              <a:ext uri="{FF2B5EF4-FFF2-40B4-BE49-F238E27FC236}">
                <a16:creationId xmlns:a16="http://schemas.microsoft.com/office/drawing/2014/main" id="{680830AB-02B7-8F42-9959-BE57EFF0CF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3878" y="1551035"/>
            <a:ext cx="10604243" cy="5545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41;p7">
            <a:extLst>
              <a:ext uri="{FF2B5EF4-FFF2-40B4-BE49-F238E27FC236}">
                <a16:creationId xmlns:a16="http://schemas.microsoft.com/office/drawing/2014/main" id="{1580C006-F97D-9341-B354-AAC41973CB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3878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" name="Google Shape;42;p7">
            <a:extLst>
              <a:ext uri="{FF2B5EF4-FFF2-40B4-BE49-F238E27FC236}">
                <a16:creationId xmlns:a16="http://schemas.microsoft.com/office/drawing/2014/main" id="{BC98EE5B-5B92-3D48-B44C-F12C3CEC6D5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75904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" name="Google Shape;43;p7">
            <a:extLst>
              <a:ext uri="{FF2B5EF4-FFF2-40B4-BE49-F238E27FC236}">
                <a16:creationId xmlns:a16="http://schemas.microsoft.com/office/drawing/2014/main" id="{429F2709-00B3-1045-A780-4563862A8BA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957930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51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D87BF-EBC9-5A40-A9C4-05763F51F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9857238C-4F3D-0E4A-A5AF-234FA805AA8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12117" y="3979639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E961AC47-F864-964C-A0C9-71679E35B90B}"/>
              </a:ext>
            </a:extLst>
          </p:cNvPr>
          <p:cNvSpPr/>
          <p:nvPr userDrawn="1"/>
        </p:nvSpPr>
        <p:spPr>
          <a:xfrm>
            <a:off x="9507917" y="5973814"/>
            <a:ext cx="2250000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308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DB679F8-8A33-2D4E-83E3-A701F37384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3C1C785C-5067-434A-8E2F-DE5033C25202}"/>
              </a:ext>
            </a:extLst>
          </p:cNvPr>
          <p:cNvSpPr/>
          <p:nvPr userDrawn="1"/>
        </p:nvSpPr>
        <p:spPr>
          <a:xfrm>
            <a:off x="793878" y="2189815"/>
            <a:ext cx="1886237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0;p7">
            <a:extLst>
              <a:ext uri="{FF2B5EF4-FFF2-40B4-BE49-F238E27FC236}">
                <a16:creationId xmlns:a16="http://schemas.microsoft.com/office/drawing/2014/main" id="{EB50F795-4817-424A-8718-C43E999E3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3878" y="1551035"/>
            <a:ext cx="10604243" cy="5545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" name="Google Shape;41;p7">
            <a:extLst>
              <a:ext uri="{FF2B5EF4-FFF2-40B4-BE49-F238E27FC236}">
                <a16:creationId xmlns:a16="http://schemas.microsoft.com/office/drawing/2014/main" id="{48544423-64CD-4346-8CEF-F26477A139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3878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" name="Google Shape;42;p7">
            <a:extLst>
              <a:ext uri="{FF2B5EF4-FFF2-40B4-BE49-F238E27FC236}">
                <a16:creationId xmlns:a16="http://schemas.microsoft.com/office/drawing/2014/main" id="{85FBA7F0-3D9D-C840-AF22-45C52E3B08F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75904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" name="Google Shape;43;p7">
            <a:extLst>
              <a:ext uri="{FF2B5EF4-FFF2-40B4-BE49-F238E27FC236}">
                <a16:creationId xmlns:a16="http://schemas.microsoft.com/office/drawing/2014/main" id="{F221DABC-E547-BB4E-9D99-797B9C90E7A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957930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1384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A4BCBF9A-47C2-7949-B7C9-85CECB18F1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5;p5">
            <a:extLst>
              <a:ext uri="{FF2B5EF4-FFF2-40B4-BE49-F238E27FC236}">
                <a16:creationId xmlns:a16="http://schemas.microsoft.com/office/drawing/2014/main" id="{83523AA9-294C-614E-A719-DC8928D5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056" y="1278627"/>
            <a:ext cx="11121887" cy="9758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" name="Google Shape;26;p5">
            <a:extLst>
              <a:ext uri="{FF2B5EF4-FFF2-40B4-BE49-F238E27FC236}">
                <a16:creationId xmlns:a16="http://schemas.microsoft.com/office/drawing/2014/main" id="{B1721AFF-2862-4542-9FE9-B907564058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056" y="2623931"/>
            <a:ext cx="11121887" cy="288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27;p5">
            <a:extLst>
              <a:ext uri="{FF2B5EF4-FFF2-40B4-BE49-F238E27FC236}">
                <a16:creationId xmlns:a16="http://schemas.microsoft.com/office/drawing/2014/main" id="{5A840DC1-9E71-FF40-820F-7FD507EC3F7F}"/>
              </a:ext>
            </a:extLst>
          </p:cNvPr>
          <p:cNvSpPr/>
          <p:nvPr userDrawn="1"/>
        </p:nvSpPr>
        <p:spPr>
          <a:xfrm>
            <a:off x="535056" y="2338174"/>
            <a:ext cx="2197552" cy="103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22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B0D0546E-63AB-854F-8D73-EF4A65D67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5;p5">
            <a:extLst>
              <a:ext uri="{FF2B5EF4-FFF2-40B4-BE49-F238E27FC236}">
                <a16:creationId xmlns:a16="http://schemas.microsoft.com/office/drawing/2014/main" id="{7C52A8EC-503E-7C4B-A290-81BA9AD353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056" y="1278627"/>
            <a:ext cx="11121887" cy="9758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" name="Google Shape;26;p5">
            <a:extLst>
              <a:ext uri="{FF2B5EF4-FFF2-40B4-BE49-F238E27FC236}">
                <a16:creationId xmlns:a16="http://schemas.microsoft.com/office/drawing/2014/main" id="{A01DA447-2433-5B49-B4A6-EB57428213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056" y="2623931"/>
            <a:ext cx="11121887" cy="288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" name="Google Shape;27;p5">
            <a:extLst>
              <a:ext uri="{FF2B5EF4-FFF2-40B4-BE49-F238E27FC236}">
                <a16:creationId xmlns:a16="http://schemas.microsoft.com/office/drawing/2014/main" id="{110E8759-27FB-024C-AD27-D2AAD5129E68}"/>
              </a:ext>
            </a:extLst>
          </p:cNvPr>
          <p:cNvSpPr/>
          <p:nvPr userDrawn="1"/>
        </p:nvSpPr>
        <p:spPr>
          <a:xfrm>
            <a:off x="535056" y="2338174"/>
            <a:ext cx="2197552" cy="103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487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328044-BF9E-F94C-9797-B62930C76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oogle Shape;32;p6">
            <a:extLst>
              <a:ext uri="{FF2B5EF4-FFF2-40B4-BE49-F238E27FC236}">
                <a16:creationId xmlns:a16="http://schemas.microsoft.com/office/drawing/2014/main" id="{DB3FE06E-3151-8946-A051-94C9251C9212}"/>
              </a:ext>
            </a:extLst>
          </p:cNvPr>
          <p:cNvSpPr/>
          <p:nvPr userDrawn="1"/>
        </p:nvSpPr>
        <p:spPr>
          <a:xfrm>
            <a:off x="1306119" y="2299145"/>
            <a:ext cx="1917464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9F703F5-4822-9B46-AA7F-65C4603AAB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119" y="1453471"/>
            <a:ext cx="9704351" cy="761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34;p6">
            <a:extLst>
              <a:ext uri="{FF2B5EF4-FFF2-40B4-BE49-F238E27FC236}">
                <a16:creationId xmlns:a16="http://schemas.microsoft.com/office/drawing/2014/main" id="{576777F8-0687-3F40-BF36-42CB9EBA25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0611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7" name="Google Shape;35;p6">
            <a:extLst>
              <a:ext uri="{FF2B5EF4-FFF2-40B4-BE49-F238E27FC236}">
                <a16:creationId xmlns:a16="http://schemas.microsoft.com/office/drawing/2014/main" id="{871DE440-89DF-894E-95D0-10B8069D60F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17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120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7DE9D71C-2B71-2949-8276-D108E6C5C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Google Shape;32;p6">
            <a:extLst>
              <a:ext uri="{FF2B5EF4-FFF2-40B4-BE49-F238E27FC236}">
                <a16:creationId xmlns:a16="http://schemas.microsoft.com/office/drawing/2014/main" id="{1EC3E57B-8F9F-2B4C-8981-703B1E74ED56}"/>
              </a:ext>
            </a:extLst>
          </p:cNvPr>
          <p:cNvSpPr/>
          <p:nvPr userDrawn="1"/>
        </p:nvSpPr>
        <p:spPr>
          <a:xfrm>
            <a:off x="1306119" y="2299145"/>
            <a:ext cx="1917464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3;p6">
            <a:extLst>
              <a:ext uri="{FF2B5EF4-FFF2-40B4-BE49-F238E27FC236}">
                <a16:creationId xmlns:a16="http://schemas.microsoft.com/office/drawing/2014/main" id="{C7833751-3AAB-8543-AEAE-693590FE43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119" y="1453471"/>
            <a:ext cx="9704351" cy="761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34;p6">
            <a:extLst>
              <a:ext uri="{FF2B5EF4-FFF2-40B4-BE49-F238E27FC236}">
                <a16:creationId xmlns:a16="http://schemas.microsoft.com/office/drawing/2014/main" id="{F8E238E4-AF1D-6349-B0D7-428E23A4EE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0611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9" name="Google Shape;35;p6">
            <a:extLst>
              <a:ext uri="{FF2B5EF4-FFF2-40B4-BE49-F238E27FC236}">
                <a16:creationId xmlns:a16="http://schemas.microsoft.com/office/drawing/2014/main" id="{4391EA45-99EE-9349-BB7D-31EEEFA1519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17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129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4C00F9B7-7073-F24D-9FA6-0A807FBBC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39;p7">
            <a:extLst>
              <a:ext uri="{FF2B5EF4-FFF2-40B4-BE49-F238E27FC236}">
                <a16:creationId xmlns:a16="http://schemas.microsoft.com/office/drawing/2014/main" id="{4F294660-228A-DC43-8B72-B3E98DDB524D}"/>
              </a:ext>
            </a:extLst>
          </p:cNvPr>
          <p:cNvSpPr/>
          <p:nvPr userDrawn="1"/>
        </p:nvSpPr>
        <p:spPr>
          <a:xfrm>
            <a:off x="793878" y="2189815"/>
            <a:ext cx="1886237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0;p7">
            <a:extLst>
              <a:ext uri="{FF2B5EF4-FFF2-40B4-BE49-F238E27FC236}">
                <a16:creationId xmlns:a16="http://schemas.microsoft.com/office/drawing/2014/main" id="{680830AB-02B7-8F42-9959-BE57EFF0CF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3878" y="1551035"/>
            <a:ext cx="10604243" cy="5545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41;p7">
            <a:extLst>
              <a:ext uri="{FF2B5EF4-FFF2-40B4-BE49-F238E27FC236}">
                <a16:creationId xmlns:a16="http://schemas.microsoft.com/office/drawing/2014/main" id="{1580C006-F97D-9341-B354-AAC41973CB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3878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" name="Google Shape;42;p7">
            <a:extLst>
              <a:ext uri="{FF2B5EF4-FFF2-40B4-BE49-F238E27FC236}">
                <a16:creationId xmlns:a16="http://schemas.microsoft.com/office/drawing/2014/main" id="{BC98EE5B-5B92-3D48-B44C-F12C3CEC6D5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75904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" name="Google Shape;43;p7">
            <a:extLst>
              <a:ext uri="{FF2B5EF4-FFF2-40B4-BE49-F238E27FC236}">
                <a16:creationId xmlns:a16="http://schemas.microsoft.com/office/drawing/2014/main" id="{429F2709-00B3-1045-A780-4563862A8BA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957930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810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A1CE07D9-F7C4-B144-85D0-288DD13A5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3C1C785C-5067-434A-8E2F-DE5033C25202}"/>
              </a:ext>
            </a:extLst>
          </p:cNvPr>
          <p:cNvSpPr/>
          <p:nvPr userDrawn="1"/>
        </p:nvSpPr>
        <p:spPr>
          <a:xfrm>
            <a:off x="793878" y="2189815"/>
            <a:ext cx="1886237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0;p7">
            <a:extLst>
              <a:ext uri="{FF2B5EF4-FFF2-40B4-BE49-F238E27FC236}">
                <a16:creationId xmlns:a16="http://schemas.microsoft.com/office/drawing/2014/main" id="{EB50F795-4817-424A-8718-C43E999E3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3878" y="1551035"/>
            <a:ext cx="10604243" cy="5545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" name="Google Shape;41;p7">
            <a:extLst>
              <a:ext uri="{FF2B5EF4-FFF2-40B4-BE49-F238E27FC236}">
                <a16:creationId xmlns:a16="http://schemas.microsoft.com/office/drawing/2014/main" id="{48544423-64CD-4346-8CEF-F26477A139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3878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" name="Google Shape;42;p7">
            <a:extLst>
              <a:ext uri="{FF2B5EF4-FFF2-40B4-BE49-F238E27FC236}">
                <a16:creationId xmlns:a16="http://schemas.microsoft.com/office/drawing/2014/main" id="{85FBA7F0-3D9D-C840-AF22-45C52E3B08F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75904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" name="Google Shape;43;p7">
            <a:extLst>
              <a:ext uri="{FF2B5EF4-FFF2-40B4-BE49-F238E27FC236}">
                <a16:creationId xmlns:a16="http://schemas.microsoft.com/office/drawing/2014/main" id="{F221DABC-E547-BB4E-9D99-797B9C90E7A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957930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904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5ECE279-F91A-914D-BEB9-827D5DBF8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5;p5">
            <a:extLst>
              <a:ext uri="{FF2B5EF4-FFF2-40B4-BE49-F238E27FC236}">
                <a16:creationId xmlns:a16="http://schemas.microsoft.com/office/drawing/2014/main" id="{83523AA9-294C-614E-A719-DC8928D5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0393" y="1288566"/>
            <a:ext cx="9871214" cy="9758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" name="Google Shape;26;p5">
            <a:extLst>
              <a:ext uri="{FF2B5EF4-FFF2-40B4-BE49-F238E27FC236}">
                <a16:creationId xmlns:a16="http://schemas.microsoft.com/office/drawing/2014/main" id="{B1721AFF-2862-4542-9FE9-B907564058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0393" y="2633870"/>
            <a:ext cx="9871214" cy="288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>
                <a:solidFill>
                  <a:schemeClr val="bg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27;p5">
            <a:extLst>
              <a:ext uri="{FF2B5EF4-FFF2-40B4-BE49-F238E27FC236}">
                <a16:creationId xmlns:a16="http://schemas.microsoft.com/office/drawing/2014/main" id="{5A840DC1-9E71-FF40-820F-7FD507EC3F7F}"/>
              </a:ext>
            </a:extLst>
          </p:cNvPr>
          <p:cNvSpPr/>
          <p:nvPr userDrawn="1"/>
        </p:nvSpPr>
        <p:spPr>
          <a:xfrm>
            <a:off x="1160392" y="2348113"/>
            <a:ext cx="1950434" cy="103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249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964CE51C-8DBC-754D-B824-B8D1DB1FDA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25;p5">
            <a:extLst>
              <a:ext uri="{FF2B5EF4-FFF2-40B4-BE49-F238E27FC236}">
                <a16:creationId xmlns:a16="http://schemas.microsoft.com/office/drawing/2014/main" id="{1AD6E941-EE58-2646-82BF-032F2E694A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0393" y="1288566"/>
            <a:ext cx="9871214" cy="9758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" name="Google Shape;26;p5">
            <a:extLst>
              <a:ext uri="{FF2B5EF4-FFF2-40B4-BE49-F238E27FC236}">
                <a16:creationId xmlns:a16="http://schemas.microsoft.com/office/drawing/2014/main" id="{B23FCC91-2F8D-8447-B250-8A6B2458F0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0393" y="2633870"/>
            <a:ext cx="9871214" cy="288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>
                <a:solidFill>
                  <a:schemeClr val="bg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27;p5">
            <a:extLst>
              <a:ext uri="{FF2B5EF4-FFF2-40B4-BE49-F238E27FC236}">
                <a16:creationId xmlns:a16="http://schemas.microsoft.com/office/drawing/2014/main" id="{827A6771-7727-5F4E-A9EC-7FD610278FFB}"/>
              </a:ext>
            </a:extLst>
          </p:cNvPr>
          <p:cNvSpPr/>
          <p:nvPr userDrawn="1"/>
        </p:nvSpPr>
        <p:spPr>
          <a:xfrm>
            <a:off x="1160392" y="2348113"/>
            <a:ext cx="1950434" cy="103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646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AF12C9E-AFA3-2546-A2DA-472D519FE3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oogle Shape;32;p6">
            <a:extLst>
              <a:ext uri="{FF2B5EF4-FFF2-40B4-BE49-F238E27FC236}">
                <a16:creationId xmlns:a16="http://schemas.microsoft.com/office/drawing/2014/main" id="{DB3FE06E-3151-8946-A051-94C9251C9212}"/>
              </a:ext>
            </a:extLst>
          </p:cNvPr>
          <p:cNvSpPr/>
          <p:nvPr userDrawn="1"/>
        </p:nvSpPr>
        <p:spPr>
          <a:xfrm>
            <a:off x="1306119" y="2299145"/>
            <a:ext cx="1917464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9F703F5-4822-9B46-AA7F-65C4603AAB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119" y="1453471"/>
            <a:ext cx="9704351" cy="761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34;p6">
            <a:extLst>
              <a:ext uri="{FF2B5EF4-FFF2-40B4-BE49-F238E27FC236}">
                <a16:creationId xmlns:a16="http://schemas.microsoft.com/office/drawing/2014/main" id="{576777F8-0687-3F40-BF36-42CB9EBA25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0611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>
                <a:solidFill>
                  <a:schemeClr val="bg1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7" name="Google Shape;35;p6">
            <a:extLst>
              <a:ext uri="{FF2B5EF4-FFF2-40B4-BE49-F238E27FC236}">
                <a16:creationId xmlns:a16="http://schemas.microsoft.com/office/drawing/2014/main" id="{871DE440-89DF-894E-95D0-10B8069D60F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17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>
                <a:solidFill>
                  <a:schemeClr val="bg1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05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Hero)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41BCE2-C189-0047-84A7-90859021CE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94675243-A485-5D49-9DF7-F8E334F4A06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12117" y="3979639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" name="Google Shape;11;p2">
            <a:extLst>
              <a:ext uri="{FF2B5EF4-FFF2-40B4-BE49-F238E27FC236}">
                <a16:creationId xmlns:a16="http://schemas.microsoft.com/office/drawing/2014/main" id="{8677401D-1313-F847-A272-D3A04C51267D}"/>
              </a:ext>
            </a:extLst>
          </p:cNvPr>
          <p:cNvSpPr/>
          <p:nvPr userDrawn="1"/>
        </p:nvSpPr>
        <p:spPr>
          <a:xfrm>
            <a:off x="9507917" y="5973814"/>
            <a:ext cx="22500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880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63ED9CBE-1400-A846-BE1B-545EE367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Google Shape;32;p6">
            <a:extLst>
              <a:ext uri="{FF2B5EF4-FFF2-40B4-BE49-F238E27FC236}">
                <a16:creationId xmlns:a16="http://schemas.microsoft.com/office/drawing/2014/main" id="{1EC3E57B-8F9F-2B4C-8981-703B1E74ED56}"/>
              </a:ext>
            </a:extLst>
          </p:cNvPr>
          <p:cNvSpPr/>
          <p:nvPr userDrawn="1"/>
        </p:nvSpPr>
        <p:spPr>
          <a:xfrm>
            <a:off x="1306119" y="2299145"/>
            <a:ext cx="1917464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3;p6">
            <a:extLst>
              <a:ext uri="{FF2B5EF4-FFF2-40B4-BE49-F238E27FC236}">
                <a16:creationId xmlns:a16="http://schemas.microsoft.com/office/drawing/2014/main" id="{C7833751-3AAB-8543-AEAE-693590FE43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6119" y="1453471"/>
            <a:ext cx="9704351" cy="761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34;p6">
            <a:extLst>
              <a:ext uri="{FF2B5EF4-FFF2-40B4-BE49-F238E27FC236}">
                <a16:creationId xmlns:a16="http://schemas.microsoft.com/office/drawing/2014/main" id="{F8E238E4-AF1D-6349-B0D7-428E23A4EE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0611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>
                <a:solidFill>
                  <a:schemeClr val="bg1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9" name="Google Shape;35;p6">
            <a:extLst>
              <a:ext uri="{FF2B5EF4-FFF2-40B4-BE49-F238E27FC236}">
                <a16:creationId xmlns:a16="http://schemas.microsoft.com/office/drawing/2014/main" id="{4391EA45-99EE-9349-BB7D-31EEEFA1519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179" y="2486729"/>
            <a:ext cx="4710391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>
                <a:solidFill>
                  <a:schemeClr val="bg1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8237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A7B70E78-F047-A441-BF1D-50B1775643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39;p7">
            <a:extLst>
              <a:ext uri="{FF2B5EF4-FFF2-40B4-BE49-F238E27FC236}">
                <a16:creationId xmlns:a16="http://schemas.microsoft.com/office/drawing/2014/main" id="{4F294660-228A-DC43-8B72-B3E98DDB524D}"/>
              </a:ext>
            </a:extLst>
          </p:cNvPr>
          <p:cNvSpPr/>
          <p:nvPr userDrawn="1"/>
        </p:nvSpPr>
        <p:spPr>
          <a:xfrm>
            <a:off x="793878" y="2189815"/>
            <a:ext cx="1886237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0;p7">
            <a:extLst>
              <a:ext uri="{FF2B5EF4-FFF2-40B4-BE49-F238E27FC236}">
                <a16:creationId xmlns:a16="http://schemas.microsoft.com/office/drawing/2014/main" id="{680830AB-02B7-8F42-9959-BE57EFF0CF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3878" y="1551035"/>
            <a:ext cx="10604243" cy="5545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41;p7">
            <a:extLst>
              <a:ext uri="{FF2B5EF4-FFF2-40B4-BE49-F238E27FC236}">
                <a16:creationId xmlns:a16="http://schemas.microsoft.com/office/drawing/2014/main" id="{1580C006-F97D-9341-B354-AAC41973CB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3878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>
                <a:solidFill>
                  <a:schemeClr val="bg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" name="Google Shape;42;p7">
            <a:extLst>
              <a:ext uri="{FF2B5EF4-FFF2-40B4-BE49-F238E27FC236}">
                <a16:creationId xmlns:a16="http://schemas.microsoft.com/office/drawing/2014/main" id="{BC98EE5B-5B92-3D48-B44C-F12C3CEC6D5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75904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>
                <a:solidFill>
                  <a:schemeClr val="bg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" name="Google Shape;43;p7">
            <a:extLst>
              <a:ext uri="{FF2B5EF4-FFF2-40B4-BE49-F238E27FC236}">
                <a16:creationId xmlns:a16="http://schemas.microsoft.com/office/drawing/2014/main" id="{429F2709-00B3-1045-A780-4563862A8BA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957930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>
                <a:solidFill>
                  <a:schemeClr val="bg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021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AB8F7B87-7589-EE4D-B596-290F7175A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3C1C785C-5067-434A-8E2F-DE5033C25202}"/>
              </a:ext>
            </a:extLst>
          </p:cNvPr>
          <p:cNvSpPr/>
          <p:nvPr userDrawn="1"/>
        </p:nvSpPr>
        <p:spPr>
          <a:xfrm>
            <a:off x="793878" y="2189815"/>
            <a:ext cx="1886237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0;p7">
            <a:extLst>
              <a:ext uri="{FF2B5EF4-FFF2-40B4-BE49-F238E27FC236}">
                <a16:creationId xmlns:a16="http://schemas.microsoft.com/office/drawing/2014/main" id="{EB50F795-4817-424A-8718-C43E999E3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3878" y="1551035"/>
            <a:ext cx="10604243" cy="5545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" name="Google Shape;41;p7">
            <a:extLst>
              <a:ext uri="{FF2B5EF4-FFF2-40B4-BE49-F238E27FC236}">
                <a16:creationId xmlns:a16="http://schemas.microsoft.com/office/drawing/2014/main" id="{48544423-64CD-4346-8CEF-F26477A139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3878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>
                <a:solidFill>
                  <a:schemeClr val="bg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" name="Google Shape;42;p7">
            <a:extLst>
              <a:ext uri="{FF2B5EF4-FFF2-40B4-BE49-F238E27FC236}">
                <a16:creationId xmlns:a16="http://schemas.microsoft.com/office/drawing/2014/main" id="{85FBA7F0-3D9D-C840-AF22-45C52E3B08F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75904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>
                <a:solidFill>
                  <a:schemeClr val="bg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" name="Google Shape;43;p7">
            <a:extLst>
              <a:ext uri="{FF2B5EF4-FFF2-40B4-BE49-F238E27FC236}">
                <a16:creationId xmlns:a16="http://schemas.microsoft.com/office/drawing/2014/main" id="{F221DABC-E547-BB4E-9D99-797B9C90E7A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957930" y="2377399"/>
            <a:ext cx="3440192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>
                <a:solidFill>
                  <a:schemeClr val="bg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0516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371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5500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4435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7999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6733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343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301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Hero)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5726B-53BD-6D42-B7AB-574392B2AE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9525B154-2694-4D4E-9A08-7AD8E7D034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12117" y="3979639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" name="Google Shape;11;p2">
            <a:extLst>
              <a:ext uri="{FF2B5EF4-FFF2-40B4-BE49-F238E27FC236}">
                <a16:creationId xmlns:a16="http://schemas.microsoft.com/office/drawing/2014/main" id="{995A9D1B-E45C-2447-BBAD-BFF27CA7306B}"/>
              </a:ext>
            </a:extLst>
          </p:cNvPr>
          <p:cNvSpPr/>
          <p:nvPr userDrawn="1"/>
        </p:nvSpPr>
        <p:spPr>
          <a:xfrm>
            <a:off x="9507917" y="5973814"/>
            <a:ext cx="2250000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102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7565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8756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0299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335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6212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D87BF-EBC9-5A40-A9C4-05763F51F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9857238C-4F3D-0E4A-A5AF-234FA805AA8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12117" y="3979639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E961AC47-F864-964C-A0C9-71679E35B90B}"/>
              </a:ext>
            </a:extLst>
          </p:cNvPr>
          <p:cNvSpPr/>
          <p:nvPr userDrawn="1"/>
        </p:nvSpPr>
        <p:spPr>
          <a:xfrm>
            <a:off x="9507917" y="5973814"/>
            <a:ext cx="2250000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5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(Hero)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41BCE2-C189-0047-84A7-90859021CE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94675243-A485-5D49-9DF7-F8E334F4A06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73050" y="3969700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" name="Google Shape;11;p2">
            <a:extLst>
              <a:ext uri="{FF2B5EF4-FFF2-40B4-BE49-F238E27FC236}">
                <a16:creationId xmlns:a16="http://schemas.microsoft.com/office/drawing/2014/main" id="{8677401D-1313-F847-A272-D3A04C51267D}"/>
              </a:ext>
            </a:extLst>
          </p:cNvPr>
          <p:cNvSpPr/>
          <p:nvPr userDrawn="1"/>
        </p:nvSpPr>
        <p:spPr>
          <a:xfrm>
            <a:off x="4971000" y="5963875"/>
            <a:ext cx="22500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4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(Hero)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5726B-53BD-6D42-B7AB-574392B2AE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10;p2">
            <a:extLst>
              <a:ext uri="{FF2B5EF4-FFF2-40B4-BE49-F238E27FC236}">
                <a16:creationId xmlns:a16="http://schemas.microsoft.com/office/drawing/2014/main" id="{92CB9EE3-40AC-3741-AC19-05F8808951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73050" y="3969700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" name="Google Shape;11;p2">
            <a:extLst>
              <a:ext uri="{FF2B5EF4-FFF2-40B4-BE49-F238E27FC236}">
                <a16:creationId xmlns:a16="http://schemas.microsoft.com/office/drawing/2014/main" id="{D4F0C15E-5AA6-3A4C-B59F-64927AC4CE1A}"/>
              </a:ext>
            </a:extLst>
          </p:cNvPr>
          <p:cNvSpPr/>
          <p:nvPr userDrawn="1"/>
        </p:nvSpPr>
        <p:spPr>
          <a:xfrm>
            <a:off x="4971000" y="5963875"/>
            <a:ext cx="2250000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34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527850-9773-FD47-9851-2E5D65924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7CCD2DBA-4E36-9B4E-84A4-0F6869D2155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12117" y="3979639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tx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654C787B-B6B1-3B49-800E-690852F886C0}"/>
              </a:ext>
            </a:extLst>
          </p:cNvPr>
          <p:cNvSpPr/>
          <p:nvPr userDrawn="1"/>
        </p:nvSpPr>
        <p:spPr>
          <a:xfrm>
            <a:off x="9507917" y="5973814"/>
            <a:ext cx="22500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00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527850-9773-FD47-9851-2E5D65924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7CCD2DBA-4E36-9B4E-84A4-0F6869D2155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12117" y="3979639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654C787B-B6B1-3B49-800E-690852F886C0}"/>
              </a:ext>
            </a:extLst>
          </p:cNvPr>
          <p:cNvSpPr/>
          <p:nvPr userDrawn="1"/>
        </p:nvSpPr>
        <p:spPr>
          <a:xfrm>
            <a:off x="9507917" y="5973814"/>
            <a:ext cx="2250000" cy="10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8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146BED05-4007-4743-9295-ABA7E60D1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25;p5">
            <a:extLst>
              <a:ext uri="{FF2B5EF4-FFF2-40B4-BE49-F238E27FC236}">
                <a16:creationId xmlns:a16="http://schemas.microsoft.com/office/drawing/2014/main" id="{83523AA9-294C-614E-A719-DC8928D5B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056" y="1278627"/>
            <a:ext cx="11121887" cy="9758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" name="Google Shape;26;p5">
            <a:extLst>
              <a:ext uri="{FF2B5EF4-FFF2-40B4-BE49-F238E27FC236}">
                <a16:creationId xmlns:a16="http://schemas.microsoft.com/office/drawing/2014/main" id="{B1721AFF-2862-4542-9FE9-B907564058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5056" y="2623931"/>
            <a:ext cx="11121887" cy="288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27;p5">
            <a:extLst>
              <a:ext uri="{FF2B5EF4-FFF2-40B4-BE49-F238E27FC236}">
                <a16:creationId xmlns:a16="http://schemas.microsoft.com/office/drawing/2014/main" id="{5A840DC1-9E71-FF40-820F-7FD507EC3F7F}"/>
              </a:ext>
            </a:extLst>
          </p:cNvPr>
          <p:cNvSpPr/>
          <p:nvPr userDrawn="1"/>
        </p:nvSpPr>
        <p:spPr>
          <a:xfrm>
            <a:off x="535056" y="2338174"/>
            <a:ext cx="2197552" cy="103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41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431350885,&quot;Placement&quot;:&quot;Header&quot;,&quot;Top&quot;:0.0,&quot;Left&quot;:446.046448,&quot;SlideWidth&quot;:960,&quot;SlideHeight&quot;:540}">
            <a:extLst>
              <a:ext uri="{FF2B5EF4-FFF2-40B4-BE49-F238E27FC236}">
                <a16:creationId xmlns:a16="http://schemas.microsoft.com/office/drawing/2014/main" id="{5382817A-5880-456C-ABA9-1FEB97CBF5BE}"/>
              </a:ext>
            </a:extLst>
          </p:cNvPr>
          <p:cNvSpPr txBox="1"/>
          <p:nvPr userDrawn="1"/>
        </p:nvSpPr>
        <p:spPr>
          <a:xfrm>
            <a:off x="5664790" y="0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FF0000"/>
                </a:solidFill>
                <a:latin typeface="Calibri" panose="020F0502020204030204" pitchFamily="34" charset="0"/>
              </a:rPr>
              <a:t>OFFICIAL</a:t>
            </a:r>
          </a:p>
        </p:txBody>
      </p:sp>
      <p:sp>
        <p:nvSpPr>
          <p:cNvPr id="3" name="MSIPCMContentMarking" descr="{&quot;HashCode&quot;:455488454,&quot;Placement&quot;:&quot;Footer&quot;,&quot;Top&quot;:516.65155,&quot;Left&quot;:446.046448,&quot;SlideWidth&quot;:960,&quot;SlideHeight&quot;:540}">
            <a:extLst>
              <a:ext uri="{FF2B5EF4-FFF2-40B4-BE49-F238E27FC236}">
                <a16:creationId xmlns:a16="http://schemas.microsoft.com/office/drawing/2014/main" id="{F3880D29-24F1-44C4-8B89-A045410F2C7F}"/>
              </a:ext>
            </a:extLst>
          </p:cNvPr>
          <p:cNvSpPr txBox="1"/>
          <p:nvPr userDrawn="1"/>
        </p:nvSpPr>
        <p:spPr>
          <a:xfrm>
            <a:off x="5664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FF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54990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1" r:id="rId3"/>
    <p:sldLayoutId id="2147483659" r:id="rId4"/>
    <p:sldLayoutId id="2147483686" r:id="rId5"/>
    <p:sldLayoutId id="2147483687" r:id="rId6"/>
    <p:sldLayoutId id="2147483660" r:id="rId7"/>
    <p:sldLayoutId id="2147483685" r:id="rId8"/>
    <p:sldLayoutId id="2147483651" r:id="rId9"/>
    <p:sldLayoutId id="2147483662" r:id="rId10"/>
    <p:sldLayoutId id="2147483663" r:id="rId11"/>
    <p:sldLayoutId id="2147483652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701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61E66-4793-485C-ABEE-3127F4D07AC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D5985-46D1-4848-95DD-3EF586521B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7982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.xml"/><Relationship Id="rId5" Type="http://schemas.openxmlformats.org/officeDocument/2006/relationships/image" Target="../media/image53.png"/><Relationship Id="rId4" Type="http://schemas.openxmlformats.org/officeDocument/2006/relationships/image" Target="../media/image23.sv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0.png"/><Relationship Id="rId7" Type="http://schemas.openxmlformats.org/officeDocument/2006/relationships/image" Target="../media/image6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64.sv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openxmlformats.org/officeDocument/2006/relationships/image" Target="../media/image67.svg"/><Relationship Id="rId5" Type="http://schemas.openxmlformats.org/officeDocument/2006/relationships/image" Target="../media/image23.svg"/><Relationship Id="rId10" Type="http://schemas.openxmlformats.org/officeDocument/2006/relationships/image" Target="../media/image61.png"/><Relationship Id="rId4" Type="http://schemas.openxmlformats.org/officeDocument/2006/relationships/image" Target="../media/image22.png"/><Relationship Id="rId9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56.png"/><Relationship Id="rId7" Type="http://schemas.openxmlformats.org/officeDocument/2006/relationships/image" Target="../media/image7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56.png"/><Relationship Id="rId7" Type="http://schemas.openxmlformats.org/officeDocument/2006/relationships/image" Target="../media/image78.svg"/><Relationship Id="rId12" Type="http://schemas.openxmlformats.org/officeDocument/2006/relationships/image" Target="../media/image83.svg"/><Relationship Id="rId2" Type="http://schemas.openxmlformats.org/officeDocument/2006/relationships/customXml" Target="../ink/ink14.xml"/><Relationship Id="rId16" Type="http://schemas.openxmlformats.org/officeDocument/2006/relationships/image" Target="../media/image8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23.svg"/><Relationship Id="rId15" Type="http://schemas.openxmlformats.org/officeDocument/2006/relationships/image" Target="../media/image86.png"/><Relationship Id="rId10" Type="http://schemas.openxmlformats.org/officeDocument/2006/relationships/image" Target="../media/image81.svg"/><Relationship Id="rId4" Type="http://schemas.openxmlformats.org/officeDocument/2006/relationships/image" Target="../media/image22.png"/><Relationship Id="rId9" Type="http://schemas.openxmlformats.org/officeDocument/2006/relationships/image" Target="../media/image80.png"/><Relationship Id="rId14" Type="http://schemas.openxmlformats.org/officeDocument/2006/relationships/image" Target="../media/image8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17.xml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56.png"/><Relationship Id="rId9" Type="http://schemas.openxmlformats.org/officeDocument/2006/relationships/image" Target="../media/image2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59.png"/><Relationship Id="rId7" Type="http://schemas.openxmlformats.org/officeDocument/2006/relationships/image" Target="../media/image103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6.png"/><Relationship Id="rId7" Type="http://schemas.openxmlformats.org/officeDocument/2006/relationships/image" Target="../media/image27.sv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56.pn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56.png"/><Relationship Id="rId7" Type="http://schemas.openxmlformats.org/officeDocument/2006/relationships/image" Target="../media/image121.sv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7" Type="http://schemas.openxmlformats.org/officeDocument/2006/relationships/image" Target="../media/image147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png"/><Relationship Id="rId5" Type="http://schemas.openxmlformats.org/officeDocument/2006/relationships/image" Target="../media/image145.svg"/><Relationship Id="rId4" Type="http://schemas.openxmlformats.org/officeDocument/2006/relationships/image" Target="../media/image1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1.svg"/><Relationship Id="rId4" Type="http://schemas.openxmlformats.org/officeDocument/2006/relationships/image" Target="../media/image1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tel:131114" TargetMode="External"/><Relationship Id="rId2" Type="http://schemas.openxmlformats.org/officeDocument/2006/relationships/hyperlink" Target="tel:1300224636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4" Type="http://schemas.openxmlformats.org/officeDocument/2006/relationships/hyperlink" Target="tel:130065946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F3E9EA-0DB7-D3EE-A6A2-73BB29302B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CDE180-28E5-4B85-AA83-0148173A233C}"/>
              </a:ext>
            </a:extLst>
          </p:cNvPr>
          <p:cNvSpPr txBox="1"/>
          <p:nvPr/>
        </p:nvSpPr>
        <p:spPr>
          <a:xfrm>
            <a:off x="9812822" y="5648678"/>
            <a:ext cx="1752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chemeClr val="bg1"/>
                </a:solidFill>
                <a:latin typeface="Futura LT" panose="02000503000000000000" pitchFamily="2" charset="0"/>
              </a:rPr>
              <a:t>Revised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2661DA-D0CF-4518-F88A-8C964B0E07AC}"/>
              </a:ext>
            </a:extLst>
          </p:cNvPr>
          <p:cNvSpPr/>
          <p:nvPr/>
        </p:nvSpPr>
        <p:spPr>
          <a:xfrm>
            <a:off x="9089678" y="5893806"/>
            <a:ext cx="2761307" cy="5380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chemeClr val="bg1"/>
                </a:solidFill>
                <a:latin typeface="Futura LT" panose="02000503000000000000" pitchFamily="2" charset="0"/>
              </a:rPr>
              <a:t>Version 1.2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8E4389-66C5-4149-A77C-7F496B690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3006" y="1844765"/>
            <a:ext cx="7519881" cy="2961683"/>
          </a:xfrm>
        </p:spPr>
        <p:txBody>
          <a:bodyPr/>
          <a:lstStyle/>
          <a:p>
            <a:pPr algn="ctr"/>
            <a:r>
              <a:rPr lang="en-AU">
                <a:solidFill>
                  <a:schemeClr val="accent1">
                    <a:lumMod val="60000"/>
                    <a:lumOff val="40000"/>
                  </a:schemeClr>
                </a:solidFill>
                <a:latin typeface="Futura LT" panose="02000503000000000000" pitchFamily="2" charset="0"/>
              </a:rPr>
              <a:t>Victorian Longarms </a:t>
            </a:r>
            <a:br>
              <a:rPr lang="en-AU">
                <a:solidFill>
                  <a:schemeClr val="accent1">
                    <a:lumMod val="60000"/>
                    <a:lumOff val="40000"/>
                  </a:schemeClr>
                </a:solidFill>
                <a:latin typeface="Futura LT" panose="02000503000000000000" pitchFamily="2" charset="0"/>
              </a:rPr>
            </a:br>
            <a:r>
              <a:rPr lang="en-AU">
                <a:solidFill>
                  <a:schemeClr val="accent1">
                    <a:lumMod val="60000"/>
                    <a:lumOff val="40000"/>
                  </a:schemeClr>
                </a:solidFill>
                <a:latin typeface="Futura LT" panose="02000503000000000000" pitchFamily="2" charset="0"/>
              </a:rPr>
              <a:t>Firearm Safety Course</a:t>
            </a:r>
            <a:br>
              <a:rPr lang="en-AU">
                <a:solidFill>
                  <a:schemeClr val="accent1">
                    <a:lumMod val="60000"/>
                    <a:lumOff val="40000"/>
                  </a:schemeClr>
                </a:solidFill>
                <a:latin typeface="Futura LT" panose="02000503000000000000" pitchFamily="2" charset="0"/>
              </a:rPr>
            </a:br>
            <a:br>
              <a:rPr lang="en-AU">
                <a:latin typeface="Futura LT" panose="02000503000000000000" pitchFamily="2" charset="0"/>
              </a:rPr>
            </a:br>
            <a:endParaRPr lang="en-AU">
              <a:latin typeface="Futura LT" panose="02000503000000000000" pitchFamily="2" charset="0"/>
            </a:endParaRPr>
          </a:p>
        </p:txBody>
      </p:sp>
      <p:pic>
        <p:nvPicPr>
          <p:cNvPr id="39" name="Picture 38" descr="A logo of a police department&#10;&#10;Description automatically generated">
            <a:extLst>
              <a:ext uri="{FF2B5EF4-FFF2-40B4-BE49-F238E27FC236}">
                <a16:creationId xmlns:a16="http://schemas.microsoft.com/office/drawing/2014/main" id="{83DBB019-B4E0-A563-0A52-A10C2D9904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46" y="29163"/>
            <a:ext cx="4047589" cy="1472912"/>
          </a:xfrm>
          <a:prstGeom prst="rect">
            <a:avLst/>
          </a:prstGeom>
        </p:spPr>
      </p:pic>
      <p:pic>
        <p:nvPicPr>
          <p:cNvPr id="6" name="Picture 5" descr="A triangle sign with a pictogram and a pictogram&#10;&#10;Description automatically generated">
            <a:extLst>
              <a:ext uri="{FF2B5EF4-FFF2-40B4-BE49-F238E27FC236}">
                <a16:creationId xmlns:a16="http://schemas.microsoft.com/office/drawing/2014/main" id="{B578A264-B6E5-91CB-576D-B9D0BBD3E7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40" y="4750601"/>
            <a:ext cx="1236577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1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3C5338-4A6E-4A4E-9F35-B294610FC01D}"/>
              </a:ext>
            </a:extLst>
          </p:cNvPr>
          <p:cNvSpPr txBox="1"/>
          <p:nvPr/>
        </p:nvSpPr>
        <p:spPr>
          <a:xfrm>
            <a:off x="3425563" y="1727150"/>
            <a:ext cx="5274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>
                <a:solidFill>
                  <a:schemeClr val="bg1"/>
                </a:solidFill>
                <a:latin typeface="Futura LT" panose="02000503000000000000" pitchFamily="2" charset="0"/>
              </a:rPr>
              <a:t>Firearm safety rules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FCA71-7BBF-EE58-D1D3-6F6C55BE3C6F}"/>
              </a:ext>
            </a:extLst>
          </p:cNvPr>
          <p:cNvSpPr txBox="1"/>
          <p:nvPr/>
        </p:nvSpPr>
        <p:spPr>
          <a:xfrm>
            <a:off x="416459" y="1855960"/>
            <a:ext cx="2652666" cy="133991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AU"/>
          </a:p>
        </p:txBody>
      </p:sp>
      <p:pic>
        <p:nvPicPr>
          <p:cNvPr id="8" name="Picture 7" descr="A triangle sign with a pictogram and a pictogram&#10;&#10;Description automatically generated">
            <a:extLst>
              <a:ext uri="{FF2B5EF4-FFF2-40B4-BE49-F238E27FC236}">
                <a16:creationId xmlns:a16="http://schemas.microsoft.com/office/drawing/2014/main" id="{B0540151-8E92-03AF-B8F0-B21C5C56F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30" y="3014811"/>
            <a:ext cx="1836271" cy="13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80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69" y="199610"/>
            <a:ext cx="7708839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kern="1200">
                <a:solidFill>
                  <a:schemeClr val="tx1"/>
                </a:solidFill>
                <a:latin typeface="Futura LT" panose="02000503000000000000" pitchFamily="2" charset="0"/>
              </a:rPr>
              <a:t>10 Firearm Safety Rules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FC24B75-ACDF-4CBD-90BE-862C4552D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80" y="2305182"/>
            <a:ext cx="6419246" cy="4050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1. </a:t>
            </a:r>
            <a:r>
              <a:rPr lang="en-US" altLang="en-US" sz="1800" b="0">
                <a:latin typeface="+mn-lt"/>
                <a:ea typeface="+mn-ea"/>
              </a:rPr>
              <a:t>Treat every firearm as loaded.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2. Always point firearms in a safe direction.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3. Load a firearm only when ready to fire.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4. Identify your target beyond all doubt.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5. Check your firing zone.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6. Store firearms and ammunition safely.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7. Avoid alcohol or drugs when handling firearms.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8. Never have loaded firearms in the car, camp or home.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9. Never fire at hard surfaces or water.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1800">
                <a:latin typeface="+mn-lt"/>
                <a:ea typeface="+mn-ea"/>
              </a:rPr>
              <a:t>10. Don’t climb fences or obstacles with loaded firearms.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B11034-564E-DDC5-FB7F-D726E009127C}"/>
              </a:ext>
            </a:extLst>
          </p:cNvPr>
          <p:cNvSpPr/>
          <p:nvPr/>
        </p:nvSpPr>
        <p:spPr>
          <a:xfrm>
            <a:off x="8021369" y="0"/>
            <a:ext cx="4194485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45F4-F5AB-42D8-B1CA-B4E7DEA67851}"/>
              </a:ext>
            </a:extLst>
          </p:cNvPr>
          <p:cNvSpPr txBox="1"/>
          <p:nvPr/>
        </p:nvSpPr>
        <p:spPr>
          <a:xfrm>
            <a:off x="6549019" y="2858819"/>
            <a:ext cx="3376942" cy="1785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530352">
              <a:spcAft>
                <a:spcPts val="600"/>
              </a:spcAft>
            </a:pPr>
            <a:r>
              <a:rPr lang="en-AU" sz="20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Observe the code. </a:t>
            </a:r>
          </a:p>
          <a:p>
            <a:pPr algn="ctr" defTabSz="530352">
              <a:spcAft>
                <a:spcPts val="600"/>
              </a:spcAft>
            </a:pPr>
            <a:r>
              <a:rPr lang="en-AU" sz="20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Insist others do the same.</a:t>
            </a:r>
          </a:p>
          <a:p>
            <a:pPr algn="ctr" defTabSz="530352">
              <a:spcAft>
                <a:spcPts val="600"/>
              </a:spcAft>
            </a:pPr>
            <a:r>
              <a:rPr lang="en-AU" sz="20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Learn, practice, teach and promote the firearm safety rules. </a:t>
            </a:r>
            <a:endParaRPr lang="en-AU" sz="4000">
              <a:solidFill>
                <a:schemeClr val="tx2"/>
              </a:solidFill>
            </a:endParaRPr>
          </a:p>
        </p:txBody>
      </p:sp>
      <p:pic>
        <p:nvPicPr>
          <p:cNvPr id="4" name="Graphic 3" descr="Megaphone1 with solid fill">
            <a:extLst>
              <a:ext uri="{FF2B5EF4-FFF2-40B4-BE49-F238E27FC236}">
                <a16:creationId xmlns:a16="http://schemas.microsoft.com/office/drawing/2014/main" id="{41520BBB-0FE4-1B77-ADD7-F3C330843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444884" y="3876645"/>
            <a:ext cx="1534562" cy="15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4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_0674">
            <a:extLst>
              <a:ext uri="{FF2B5EF4-FFF2-40B4-BE49-F238E27FC236}">
                <a16:creationId xmlns:a16="http://schemas.microsoft.com/office/drawing/2014/main" id="{5D630443-074B-30B3-E0B3-05C70F26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01" y="0"/>
            <a:ext cx="91416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297709" y="1520456"/>
            <a:ext cx="4231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>
                <a:solidFill>
                  <a:schemeClr val="tx2"/>
                </a:solidFill>
                <a:latin typeface="Futura LT" panose="02000503000000000000" pitchFamily="2" charset="0"/>
              </a:rPr>
              <a:t>Safety rule 1: Treat every firearm as loaded</a:t>
            </a:r>
          </a:p>
        </p:txBody>
      </p:sp>
    </p:spTree>
    <p:extLst>
      <p:ext uri="{BB962C8B-B14F-4D97-AF65-F5344CB8AC3E}">
        <p14:creationId xmlns:p14="http://schemas.microsoft.com/office/powerpoint/2010/main" val="3264420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0" y="0"/>
            <a:ext cx="6268065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22" y="0"/>
            <a:ext cx="4188844" cy="17919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kern="1200" dirty="0">
                <a:solidFill>
                  <a:schemeClr val="bg1"/>
                </a:solidFill>
                <a:latin typeface="Futura LT" panose="02000503000000000000" pitchFamily="2" charset="0"/>
              </a:rPr>
              <a:t>Treat every firearm as loaded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DFC24B75-ACDF-4CBD-90BE-862C4552D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03" y="1550773"/>
            <a:ext cx="5574891" cy="3313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12039" indent="-312039" defTabSz="832104">
              <a:spcBef>
                <a:spcPct val="50000"/>
              </a:spcBef>
            </a:pPr>
            <a:r>
              <a:rPr lang="en-AU" altLang="en-US" sz="1820" kern="1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Don’</a:t>
            </a:r>
            <a:r>
              <a:rPr lang="en-AU" altLang="ja-JP" sz="1820" kern="1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take anyone’s word that the firearm is not loaded</a:t>
            </a:r>
          </a:p>
          <a:p>
            <a:pPr marL="312039" indent="-312039" defTabSz="832104">
              <a:spcBef>
                <a:spcPct val="50000"/>
              </a:spcBef>
            </a:pPr>
            <a:r>
              <a:rPr lang="en-AU" altLang="en-US" sz="1820" kern="1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Finger outside the trigger guard</a:t>
            </a:r>
          </a:p>
          <a:p>
            <a:pPr marL="312039" indent="-312039" defTabSz="832104">
              <a:spcBef>
                <a:spcPct val="50000"/>
              </a:spcBef>
            </a:pPr>
            <a:r>
              <a:rPr lang="en-AU" altLang="en-US" sz="1820" kern="1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 the muzzle in a safe direction and back drop</a:t>
            </a:r>
          </a:p>
          <a:p>
            <a:pPr marL="312039" indent="-312039" defTabSz="832104">
              <a:spcBef>
                <a:spcPct val="50000"/>
              </a:spcBef>
            </a:pPr>
            <a:r>
              <a:rPr lang="en-AU" altLang="en-US" sz="1820" kern="1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Open bolt or action</a:t>
            </a:r>
          </a:p>
          <a:p>
            <a:pPr marL="312039" indent="-312039" defTabSz="832104">
              <a:spcBef>
                <a:spcPct val="50000"/>
              </a:spcBef>
            </a:pPr>
            <a:r>
              <a:rPr lang="en-AU" altLang="en-US" sz="1820" kern="1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Inspect the chamber/magazine</a:t>
            </a:r>
          </a:p>
          <a:p>
            <a:pPr marL="312039" indent="-312039" defTabSz="832104">
              <a:spcBef>
                <a:spcPct val="50000"/>
              </a:spcBef>
            </a:pPr>
            <a:r>
              <a:rPr lang="en-AU" altLang="en-US" sz="1820" kern="1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Don’</a:t>
            </a:r>
            <a:r>
              <a:rPr lang="en-AU" altLang="ja-JP" sz="1820" kern="12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know how to open it? Seek help. Don’t attempt to open </a:t>
            </a:r>
            <a:endParaRPr lang="en-AU" altLang="ja-JP" sz="2000" b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6268064" y="-1"/>
            <a:ext cx="5923935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A hand holding an object&#10;&#10;Description automatically generated">
            <a:extLst>
              <a:ext uri="{FF2B5EF4-FFF2-40B4-BE49-F238E27FC236}">
                <a16:creationId xmlns:a16="http://schemas.microsoft.com/office/drawing/2014/main" id="{E6A9B662-B7D8-3668-31D0-103FFF56B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788" y="2122390"/>
            <a:ext cx="3405756" cy="245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9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297709" y="1520456"/>
            <a:ext cx="4231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Safety rule 2: Always point firearms in a safe direction </a:t>
            </a:r>
          </a:p>
        </p:txBody>
      </p:sp>
      <p:pic>
        <p:nvPicPr>
          <p:cNvPr id="4" name="Picture 4" descr="IMG_0564">
            <a:extLst>
              <a:ext uri="{FF2B5EF4-FFF2-40B4-BE49-F238E27FC236}">
                <a16:creationId xmlns:a16="http://schemas.microsoft.com/office/drawing/2014/main" id="{84FD8512-E0B2-1656-A13C-D70049B4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08" y="803950"/>
            <a:ext cx="7234348" cy="542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67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0" y="0"/>
            <a:ext cx="7977051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16" y="-323104"/>
            <a:ext cx="5278898" cy="26371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kern="1200" dirty="0">
                <a:solidFill>
                  <a:schemeClr val="bg1"/>
                </a:solidFill>
                <a:latin typeface="Futura LT" panose="02000503000000000000" pitchFamily="2" charset="0"/>
              </a:rPr>
              <a:t>Always point firearms in a safe direction 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DFC24B75-ACDF-4CBD-90BE-862C4552D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22" y="2649054"/>
            <a:ext cx="3746683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12039" indent="-312039" defTabSz="832104">
              <a:spcBef>
                <a:spcPct val="50000"/>
              </a:spcBef>
            </a:pPr>
            <a:endParaRPr lang="en-AU" altLang="ja-JP" sz="20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6559781" y="-23850"/>
            <a:ext cx="5632218" cy="6905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AC7C1-3CFF-1E78-53D4-550E3DCF6E90}"/>
              </a:ext>
            </a:extLst>
          </p:cNvPr>
          <p:cNvSpPr txBox="1"/>
          <p:nvPr/>
        </p:nvSpPr>
        <p:spPr>
          <a:xfrm>
            <a:off x="149746" y="1628311"/>
            <a:ext cx="62602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A safe direction will depend on where you are.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Always treat your firearm and the firearm of others as ‘loaded’.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Never point a firearm at anyone else or yourself.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Don’t allow careless habits to form and compromise safety.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Concentrate on the safe handling of your firearm.</a:t>
            </a:r>
          </a:p>
          <a:p>
            <a:pPr>
              <a:lnSpc>
                <a:spcPct val="150000"/>
              </a:lnSpc>
            </a:pPr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Don’t lean a firearm against a vehicle or place where it could slide or fall.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C191E-4B11-DD6C-3AD5-E208F5CB8B20}"/>
              </a:ext>
            </a:extLst>
          </p:cNvPr>
          <p:cNvSpPr txBox="1"/>
          <p:nvPr/>
        </p:nvSpPr>
        <p:spPr>
          <a:xfrm>
            <a:off x="5950624" y="1911851"/>
            <a:ext cx="4557950" cy="20159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530352">
              <a:spcAft>
                <a:spcPts val="600"/>
              </a:spcAft>
            </a:pPr>
            <a:r>
              <a:rPr lang="en-AU" sz="2000">
                <a:solidFill>
                  <a:schemeClr val="tx2"/>
                </a:solidFill>
              </a:rPr>
              <a:t>Safe direction?</a:t>
            </a:r>
          </a:p>
          <a:p>
            <a:pPr algn="ctr" defTabSz="530352">
              <a:spcAft>
                <a:spcPts val="600"/>
              </a:spcAft>
            </a:pPr>
            <a:r>
              <a:rPr lang="en-AU" sz="2000">
                <a:solidFill>
                  <a:schemeClr val="tx2"/>
                </a:solidFill>
              </a:rPr>
              <a:t>A direction that, should the firearm discharge, there would be no loss of life, no injury to another person, yourself and/or minimal damage to property. </a:t>
            </a:r>
          </a:p>
        </p:txBody>
      </p:sp>
      <p:pic>
        <p:nvPicPr>
          <p:cNvPr id="6" name="Graphic 5" descr="Megaphone1 with solid fill">
            <a:extLst>
              <a:ext uri="{FF2B5EF4-FFF2-40B4-BE49-F238E27FC236}">
                <a16:creationId xmlns:a16="http://schemas.microsoft.com/office/drawing/2014/main" id="{AE1569AA-5244-BF31-5EC4-3693EAE36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856248" y="3184356"/>
            <a:ext cx="1534562" cy="153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852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707012" y="1555290"/>
            <a:ext cx="4231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Safety rule 3: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>
                <a:solidFill>
                  <a:srgbClr val="0B1A3F"/>
                </a:solidFill>
                <a:latin typeface="Futura LT" panose="02000503000000000000" pitchFamily="2" charset="0"/>
              </a:rPr>
              <a:t>Load a firearm only when ready to fire</a:t>
            </a:r>
            <a:endParaRPr kumimoji="0" lang="en-AU" sz="4000" b="0" i="0" u="none" strike="noStrike" kern="1200" cap="none" spc="0" normalizeH="0" baseline="0" noProof="0">
              <a:ln>
                <a:noFill/>
              </a:ln>
              <a:solidFill>
                <a:srgbClr val="0B1A3F"/>
              </a:solidFill>
              <a:effectLst/>
              <a:uLnTx/>
              <a:uFillTx/>
              <a:latin typeface="Futura LT" panose="02000503000000000000" pitchFamily="2" charset="0"/>
              <a:ea typeface="+mn-ea"/>
              <a:cs typeface="+mn-cs"/>
            </a:endParaRPr>
          </a:p>
        </p:txBody>
      </p:sp>
      <p:pic>
        <p:nvPicPr>
          <p:cNvPr id="2" name="Picture 4" descr="IMG_0598">
            <a:extLst>
              <a:ext uri="{FF2B5EF4-FFF2-40B4-BE49-F238E27FC236}">
                <a16:creationId xmlns:a16="http://schemas.microsoft.com/office/drawing/2014/main" id="{CFB87204-3CE1-68C3-0C53-2FF522AC2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6009" y="793366"/>
            <a:ext cx="3979817" cy="527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943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40872" y="0"/>
            <a:ext cx="6859683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1" y="-59624"/>
            <a:ext cx="5884320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4000">
                <a:solidFill>
                  <a:schemeClr val="bg1"/>
                </a:solidFill>
                <a:latin typeface="Futura LT" panose="02000503000000000000" pitchFamily="2" charset="0"/>
              </a:rPr>
              <a:t>Load a firearm only when you are ready to fire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6818812" y="-59624"/>
            <a:ext cx="5373188" cy="6905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E4254-1FFB-D43B-DD71-9EEE0A269EA4}"/>
              </a:ext>
            </a:extLst>
          </p:cNvPr>
          <p:cNvSpPr txBox="1"/>
          <p:nvPr/>
        </p:nvSpPr>
        <p:spPr>
          <a:xfrm>
            <a:off x="288718" y="1986869"/>
            <a:ext cx="6200502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Only load a firearm in an area where it can be safely and legally discharged.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Carry with bolt half open or in semi readiness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Only load your ammunition into the magazine when you have reached your shooting area.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DO NOT load the chamber until you are ready to shoot.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Unload the chamber when not firing a shot.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Unload completely with no rounds in the chamber or magazine before leaving a shooting area or entering a hut or camp</a:t>
            </a:r>
          </a:p>
        </p:txBody>
      </p:sp>
      <p:pic>
        <p:nvPicPr>
          <p:cNvPr id="4" name="Picture 6" descr="IMG_0551">
            <a:extLst>
              <a:ext uri="{FF2B5EF4-FFF2-40B4-BE49-F238E27FC236}">
                <a16:creationId xmlns:a16="http://schemas.microsoft.com/office/drawing/2014/main" id="{3F6EB50F-A299-1416-3992-395701332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6582" y="1122162"/>
            <a:ext cx="3075038" cy="454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09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707012" y="1555290"/>
            <a:ext cx="4231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Safety rule 4: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>
                <a:solidFill>
                  <a:srgbClr val="0B1A3F"/>
                </a:solidFill>
                <a:latin typeface="Futura LT" panose="02000503000000000000" pitchFamily="2" charset="0"/>
              </a:rPr>
              <a:t>Identify your target beyond all doubt</a:t>
            </a:r>
            <a:endParaRPr kumimoji="0" lang="en-AU" sz="4000" b="0" i="0" u="none" strike="noStrike" kern="1200" cap="none" spc="0" normalizeH="0" baseline="0" noProof="0">
              <a:ln>
                <a:noFill/>
              </a:ln>
              <a:solidFill>
                <a:srgbClr val="0B1A3F"/>
              </a:solidFill>
              <a:effectLst/>
              <a:uLnTx/>
              <a:uFillTx/>
              <a:latin typeface="Futura LT" panose="02000503000000000000" pitchFamily="2" charset="0"/>
              <a:ea typeface="+mn-ea"/>
              <a:cs typeface="+mn-cs"/>
            </a:endParaRPr>
          </a:p>
        </p:txBody>
      </p:sp>
      <p:pic>
        <p:nvPicPr>
          <p:cNvPr id="5" name="Picture 4" descr="IMG_0686">
            <a:extLst>
              <a:ext uri="{FF2B5EF4-FFF2-40B4-BE49-F238E27FC236}">
                <a16:creationId xmlns:a16="http://schemas.microsoft.com/office/drawing/2014/main" id="{A4CA07B4-55C2-E7EF-8487-6E469D51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53" y="455574"/>
            <a:ext cx="6903064" cy="499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575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6483" y="0"/>
            <a:ext cx="6102483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64" y="75534"/>
            <a:ext cx="3907922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4000">
                <a:solidFill>
                  <a:schemeClr val="bg1"/>
                </a:solidFill>
                <a:latin typeface="Futura LT" panose="02000503000000000000" pitchFamily="2" charset="0"/>
              </a:rPr>
              <a:t>Identify your target beyond all doubt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6089516" y="0"/>
            <a:ext cx="6102483" cy="6798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0F65D9-B531-1894-8688-0D095FC8F843}"/>
              </a:ext>
            </a:extLst>
          </p:cNvPr>
          <p:cNvSpPr/>
          <p:nvPr/>
        </p:nvSpPr>
        <p:spPr>
          <a:xfrm>
            <a:off x="6541200" y="2406580"/>
            <a:ext cx="3833997" cy="37440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 descr="A view through a scope of a forest&#10;&#10;Description automatically generated">
            <a:extLst>
              <a:ext uri="{FF2B5EF4-FFF2-40B4-BE49-F238E27FC236}">
                <a16:creationId xmlns:a16="http://schemas.microsoft.com/office/drawing/2014/main" id="{3C97B928-32CC-FF99-69E1-638358F4E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1" y="2419951"/>
            <a:ext cx="3810000" cy="36957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1" name="Picture 10" descr="A person in camouflage with an object in the woods&#10;&#10;Description automatically generated">
            <a:extLst>
              <a:ext uri="{FF2B5EF4-FFF2-40B4-BE49-F238E27FC236}">
                <a16:creationId xmlns:a16="http://schemas.microsoft.com/office/drawing/2014/main" id="{22EF92E1-D90B-4A0B-F49F-6F649C2379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326" y="3511346"/>
            <a:ext cx="2090165" cy="1534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237C66-748F-C4F0-AB39-A85C5934D290}"/>
              </a:ext>
            </a:extLst>
          </p:cNvPr>
          <p:cNvSpPr txBox="1"/>
          <p:nvPr/>
        </p:nvSpPr>
        <p:spPr>
          <a:xfrm>
            <a:off x="7366388" y="371416"/>
            <a:ext cx="2984813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AU" altLang="en-US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en-AU" altLang="en-US" sz="1800">
                <a:solidFill>
                  <a:schemeClr val="tx2"/>
                </a:solidFill>
                <a:latin typeface="Arial" panose="020B0604020202020204" pitchFamily="34" charset="0"/>
              </a:rPr>
              <a:t>People can look and sound like game animals</a:t>
            </a:r>
            <a:endParaRPr lang="en-AU" altLang="en-US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endParaRPr lang="en-AU" altLang="en-US" sz="1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Graphic 5" descr="Megaphone1 with solid fill">
            <a:extLst>
              <a:ext uri="{FF2B5EF4-FFF2-40B4-BE49-F238E27FC236}">
                <a16:creationId xmlns:a16="http://schemas.microsoft.com/office/drawing/2014/main" id="{A60196FB-8919-C2FF-D65C-10E55ED52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788326" y="848206"/>
            <a:ext cx="1534562" cy="153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4B31DA-6FEB-D507-D339-043CE4A87996}"/>
              </a:ext>
            </a:extLst>
          </p:cNvPr>
          <p:cNvSpPr txBox="1"/>
          <p:nvPr/>
        </p:nvSpPr>
        <p:spPr>
          <a:xfrm>
            <a:off x="313509" y="2647406"/>
            <a:ext cx="56605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NEVER FIRE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until you are absolutely certain.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Your target must be positively identified before firing.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in doubt </a:t>
            </a: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NOT SHOOT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9FB03-7059-285B-C9AB-E8D7D0496482}"/>
              </a:ext>
            </a:extLst>
          </p:cNvPr>
          <p:cNvSpPr txBox="1"/>
          <p:nvPr/>
        </p:nvSpPr>
        <p:spPr>
          <a:xfrm>
            <a:off x="989535" y="4098520"/>
            <a:ext cx="4110446" cy="175432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Never shoot at: </a:t>
            </a:r>
          </a:p>
          <a:p>
            <a:pPr marL="896938" indent="-269875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Movement only</a:t>
            </a:r>
          </a:p>
          <a:p>
            <a:pPr marL="896938" indent="-269875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Colour only </a:t>
            </a:r>
          </a:p>
          <a:p>
            <a:pPr marL="896938" indent="-269875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Sound only </a:t>
            </a:r>
          </a:p>
          <a:p>
            <a:pPr marL="896938" indent="-269875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Shape only</a:t>
            </a:r>
          </a:p>
          <a:p>
            <a:pPr marL="896938" indent="-269875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Heat signature only</a:t>
            </a:r>
          </a:p>
        </p:txBody>
      </p:sp>
    </p:spTree>
    <p:extLst>
      <p:ext uri="{BB962C8B-B14F-4D97-AF65-F5344CB8AC3E}">
        <p14:creationId xmlns:p14="http://schemas.microsoft.com/office/powerpoint/2010/main" val="200766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DFCA71-7BBF-EE58-D1D3-6F6C55BE3C6F}"/>
              </a:ext>
            </a:extLst>
          </p:cNvPr>
          <p:cNvSpPr txBox="1"/>
          <p:nvPr/>
        </p:nvSpPr>
        <p:spPr>
          <a:xfrm>
            <a:off x="262948" y="2268212"/>
            <a:ext cx="2652666" cy="133991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C5338-4A6E-4A4E-9F35-B294610FC01D}"/>
              </a:ext>
            </a:extLst>
          </p:cNvPr>
          <p:cNvSpPr txBox="1"/>
          <p:nvPr/>
        </p:nvSpPr>
        <p:spPr>
          <a:xfrm>
            <a:off x="904288" y="859034"/>
            <a:ext cx="10383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Futura LT" panose="02000503000000000000" pitchFamily="2" charset="0"/>
              </a:rPr>
              <a:t>Introduction: Firearms safety course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7784C-8FA1-3DEF-5925-D99F0408B77A}"/>
              </a:ext>
            </a:extLst>
          </p:cNvPr>
          <p:cNvSpPr txBox="1"/>
          <p:nvPr/>
        </p:nvSpPr>
        <p:spPr>
          <a:xfrm>
            <a:off x="1813675" y="2060633"/>
            <a:ext cx="8574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AU" sz="1800" b="0" i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Firearms Safety Course is specific to longarm firearms. It is approved by the Chief Commissioner of Police per Section 179 of the </a:t>
            </a:r>
            <a:r>
              <a:rPr lang="en-AU" sz="1800" b="0" i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Firearms Act 1996.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E5CCA-3AE4-E750-F228-A801B71AB4DE}"/>
              </a:ext>
            </a:extLst>
          </p:cNvPr>
          <p:cNvSpPr txBox="1"/>
          <p:nvPr/>
        </p:nvSpPr>
        <p:spPr>
          <a:xfrm>
            <a:off x="1797614" y="2813825"/>
            <a:ext cx="8437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All applicants for a Victorian Longarm Firearms Licence must complete the course.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C4B22-07A5-5C8B-63C6-C98825F1AAE0}"/>
              </a:ext>
            </a:extLst>
          </p:cNvPr>
          <p:cNvSpPr txBox="1"/>
          <p:nvPr/>
        </p:nvSpPr>
        <p:spPr>
          <a:xfrm>
            <a:off x="1756627" y="3756092"/>
            <a:ext cx="8547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AU" sz="18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complete the course, you must pass two multiple choice knowledge tests. </a:t>
            </a:r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C6E3C9-D20B-D6ED-4791-FF5D01996B22}"/>
              </a:ext>
            </a:extLst>
          </p:cNvPr>
          <p:cNvSpPr txBox="1"/>
          <p:nvPr/>
        </p:nvSpPr>
        <p:spPr>
          <a:xfrm>
            <a:off x="1208735" y="5828890"/>
            <a:ext cx="991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find out about other licence types and eligibility requirements visit police.vic.gov.au/firearms. </a:t>
            </a:r>
          </a:p>
        </p:txBody>
      </p:sp>
    </p:spTree>
    <p:extLst>
      <p:ext uri="{BB962C8B-B14F-4D97-AF65-F5344CB8AC3E}">
        <p14:creationId xmlns:p14="http://schemas.microsoft.com/office/powerpoint/2010/main" val="262696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6483" y="0"/>
            <a:ext cx="6102483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64" y="75534"/>
            <a:ext cx="3907922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Identify your target beyond all doubt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6089516" y="0"/>
            <a:ext cx="6102483" cy="6798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B581-95A6-F4F8-03D0-9917E50C9E2C}"/>
              </a:ext>
            </a:extLst>
          </p:cNvPr>
          <p:cNvSpPr txBox="1"/>
          <p:nvPr/>
        </p:nvSpPr>
        <p:spPr>
          <a:xfrm>
            <a:off x="313509" y="2430547"/>
            <a:ext cx="56605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>
                <a:solidFill>
                  <a:schemeClr val="bg1"/>
                </a:solidFill>
              </a:rPr>
              <a:t>Before you shoot ask</a:t>
            </a:r>
            <a:r>
              <a:rPr lang="en-AU">
                <a:solidFill>
                  <a:schemeClr val="bg1"/>
                </a:solidFill>
              </a:rPr>
              <a:t> yourself, </a:t>
            </a:r>
            <a:r>
              <a:rPr lang="en-AU" i="1">
                <a:solidFill>
                  <a:schemeClr val="bg1"/>
                </a:solidFill>
              </a:rPr>
              <a:t>is this a person</a:t>
            </a:r>
            <a:r>
              <a:rPr lang="en-AU">
                <a:solidFill>
                  <a:schemeClr val="bg1"/>
                </a:solidFill>
              </a:rPr>
              <a:t>?</a:t>
            </a:r>
          </a:p>
          <a:p>
            <a:r>
              <a:rPr lang="en-AU">
                <a:solidFill>
                  <a:schemeClr val="bg1"/>
                </a:solidFill>
              </a:rPr>
              <a:t>This will focus your mind towards expecting to see a person, rather than assuming it is an animal.</a:t>
            </a:r>
          </a:p>
          <a:p>
            <a:endParaRPr lang="en-AU">
              <a:solidFill>
                <a:schemeClr val="bg1"/>
              </a:solidFill>
            </a:endParaRPr>
          </a:p>
          <a:p>
            <a:r>
              <a:rPr lang="en-AU">
                <a:solidFill>
                  <a:schemeClr val="bg1"/>
                </a:solidFill>
              </a:rPr>
              <a:t>Keep your finger away from the trigger until you are </a:t>
            </a:r>
            <a:r>
              <a:rPr lang="en-AU" b="1">
                <a:solidFill>
                  <a:schemeClr val="bg1"/>
                </a:solidFill>
              </a:rPr>
              <a:t>ABSOLUTELY CERTAIN </a:t>
            </a:r>
            <a:r>
              <a:rPr lang="en-AU">
                <a:solidFill>
                  <a:schemeClr val="bg1"/>
                </a:solidFill>
              </a:rPr>
              <a:t>it is safe to fire.</a:t>
            </a:r>
          </a:p>
          <a:p>
            <a:endParaRPr lang="en-AU">
              <a:solidFill>
                <a:schemeClr val="bg1"/>
              </a:solidFill>
            </a:endParaRPr>
          </a:p>
          <a:p>
            <a:r>
              <a:rPr lang="en-AU">
                <a:solidFill>
                  <a:schemeClr val="bg1"/>
                </a:solidFill>
              </a:rPr>
              <a:t>It is </a:t>
            </a:r>
            <a:r>
              <a:rPr lang="en-AU" b="1">
                <a:solidFill>
                  <a:schemeClr val="bg1"/>
                </a:solidFill>
              </a:rPr>
              <a:t>always</a:t>
            </a:r>
            <a:r>
              <a:rPr lang="en-AU">
                <a:solidFill>
                  <a:schemeClr val="bg1"/>
                </a:solidFill>
              </a:rPr>
              <a:t> the responsibility of the shooter to identify their target beyond all doubt. This is regardless of </a:t>
            </a:r>
            <a:r>
              <a:rPr lang="en-AU" altLang="en-US" sz="1800">
                <a:solidFill>
                  <a:schemeClr val="bg1"/>
                </a:solidFill>
                <a:latin typeface="Arial" panose="020B0604020202020204" pitchFamily="34" charset="0"/>
              </a:rPr>
              <a:t>whatever strategies other hunters may or may not use to be seen.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person carrying a large antlers&#10;&#10;Description automatically generated">
            <a:extLst>
              <a:ext uri="{FF2B5EF4-FFF2-40B4-BE49-F238E27FC236}">
                <a16:creationId xmlns:a16="http://schemas.microsoft.com/office/drawing/2014/main" id="{A75A554A-357B-97C4-8496-33CF22874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2831" y="1308283"/>
            <a:ext cx="4095253" cy="34601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237C66-748F-C4F0-AB39-A85C5934D290}"/>
              </a:ext>
            </a:extLst>
          </p:cNvPr>
          <p:cNvSpPr txBox="1"/>
          <p:nvPr/>
        </p:nvSpPr>
        <p:spPr>
          <a:xfrm>
            <a:off x="6545407" y="1097430"/>
            <a:ext cx="2708366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AU" altLang="en-US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en-AU" altLang="en-US" sz="1800">
                <a:solidFill>
                  <a:schemeClr val="tx2"/>
                </a:solidFill>
                <a:latin typeface="Arial" panose="020B0604020202020204" pitchFamily="34" charset="0"/>
              </a:rPr>
              <a:t>Consider wearing an orange blaze vest </a:t>
            </a:r>
          </a:p>
          <a:p>
            <a:pPr algn="ctr"/>
            <a:r>
              <a:rPr lang="en-AU" altLang="en-US" sz="1800">
                <a:solidFill>
                  <a:schemeClr val="tx2"/>
                </a:solidFill>
                <a:latin typeface="Arial" panose="020B0604020202020204" pitchFamily="34" charset="0"/>
              </a:rPr>
              <a:t>(your prey won’t know)</a:t>
            </a:r>
          </a:p>
          <a:p>
            <a:pPr algn="ctr"/>
            <a:endParaRPr lang="en-AU" altLang="en-US" sz="1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Graphic 5" descr="Megaphone1 with solid fill">
            <a:extLst>
              <a:ext uri="{FF2B5EF4-FFF2-40B4-BE49-F238E27FC236}">
                <a16:creationId xmlns:a16="http://schemas.microsoft.com/office/drawing/2014/main" id="{A60196FB-8919-C2FF-D65C-10E55ED52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3622" y="1836094"/>
            <a:ext cx="1534562" cy="153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646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707012" y="1555290"/>
            <a:ext cx="4231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Safety rule 5: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>
                <a:solidFill>
                  <a:srgbClr val="0B1A3F"/>
                </a:solidFill>
                <a:latin typeface="Futura LT" panose="02000503000000000000" pitchFamily="2" charset="0"/>
              </a:rPr>
              <a:t>Check your firing zone</a:t>
            </a:r>
            <a:endParaRPr kumimoji="0" lang="en-AU" sz="4000" b="0" i="0" u="none" strike="noStrike" kern="1200" cap="none" spc="0" normalizeH="0" baseline="0" noProof="0">
              <a:ln>
                <a:noFill/>
              </a:ln>
              <a:solidFill>
                <a:srgbClr val="0B1A3F"/>
              </a:solidFill>
              <a:effectLst/>
              <a:uLnTx/>
              <a:uFillTx/>
              <a:latin typeface="Futura LT" panose="02000503000000000000" pitchFamily="2" charset="0"/>
              <a:ea typeface="+mn-ea"/>
              <a:cs typeface="+mn-cs"/>
            </a:endParaRPr>
          </a:p>
        </p:txBody>
      </p:sp>
      <p:pic>
        <p:nvPicPr>
          <p:cNvPr id="2" name="Picture 10" descr="CIMG 058 001">
            <a:extLst>
              <a:ext uri="{FF2B5EF4-FFF2-40B4-BE49-F238E27FC236}">
                <a16:creationId xmlns:a16="http://schemas.microsoft.com/office/drawing/2014/main" id="{BA7AA107-DC3C-965B-0931-B0E63C8D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48" y="1261268"/>
            <a:ext cx="5834062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3AE8BFD-6992-726A-9833-CB66CD48A9BD}"/>
              </a:ext>
            </a:extLst>
          </p:cNvPr>
          <p:cNvSpPr/>
          <p:nvPr/>
        </p:nvSpPr>
        <p:spPr>
          <a:xfrm rot="380776">
            <a:off x="5242587" y="1423259"/>
            <a:ext cx="3701637" cy="1573798"/>
          </a:xfrm>
          <a:custGeom>
            <a:avLst/>
            <a:gdLst>
              <a:gd name="connsiteX0" fmla="*/ 0 w 3899036"/>
              <a:gd name="connsiteY0" fmla="*/ 1873926 h 1873926"/>
              <a:gd name="connsiteX1" fmla="*/ 0 w 3899036"/>
              <a:gd name="connsiteY1" fmla="*/ 0 h 1873926"/>
              <a:gd name="connsiteX2" fmla="*/ 3899036 w 3899036"/>
              <a:gd name="connsiteY2" fmla="*/ 1873926 h 1873926"/>
              <a:gd name="connsiteX3" fmla="*/ 0 w 3899036"/>
              <a:gd name="connsiteY3" fmla="*/ 1873926 h 1873926"/>
              <a:gd name="connsiteX0" fmla="*/ 169514 w 3899036"/>
              <a:gd name="connsiteY0" fmla="*/ 1458908 h 1873926"/>
              <a:gd name="connsiteX1" fmla="*/ 0 w 3899036"/>
              <a:gd name="connsiteY1" fmla="*/ 0 h 1873926"/>
              <a:gd name="connsiteX2" fmla="*/ 3899036 w 3899036"/>
              <a:gd name="connsiteY2" fmla="*/ 1873926 h 1873926"/>
              <a:gd name="connsiteX3" fmla="*/ 169514 w 3899036"/>
              <a:gd name="connsiteY3" fmla="*/ 1458908 h 1873926"/>
              <a:gd name="connsiteX0" fmla="*/ 181602 w 3899036"/>
              <a:gd name="connsiteY0" fmla="*/ 1632879 h 1873926"/>
              <a:gd name="connsiteX1" fmla="*/ 0 w 3899036"/>
              <a:gd name="connsiteY1" fmla="*/ 0 h 1873926"/>
              <a:gd name="connsiteX2" fmla="*/ 3899036 w 3899036"/>
              <a:gd name="connsiteY2" fmla="*/ 1873926 h 1873926"/>
              <a:gd name="connsiteX3" fmla="*/ 181602 w 3899036"/>
              <a:gd name="connsiteY3" fmla="*/ 1632879 h 1873926"/>
              <a:gd name="connsiteX0" fmla="*/ 181602 w 3934659"/>
              <a:gd name="connsiteY0" fmla="*/ 1632879 h 1878426"/>
              <a:gd name="connsiteX1" fmla="*/ 0 w 3934659"/>
              <a:gd name="connsiteY1" fmla="*/ 0 h 1878426"/>
              <a:gd name="connsiteX2" fmla="*/ 3934659 w 3934659"/>
              <a:gd name="connsiteY2" fmla="*/ 1878426 h 1878426"/>
              <a:gd name="connsiteX3" fmla="*/ 181602 w 3934659"/>
              <a:gd name="connsiteY3" fmla="*/ 1632879 h 1878426"/>
              <a:gd name="connsiteX0" fmla="*/ 91363 w 3844420"/>
              <a:gd name="connsiteY0" fmla="*/ 1319174 h 1564721"/>
              <a:gd name="connsiteX1" fmla="*/ 0 w 3844420"/>
              <a:gd name="connsiteY1" fmla="*/ 0 h 1564721"/>
              <a:gd name="connsiteX2" fmla="*/ 3844420 w 3844420"/>
              <a:gd name="connsiteY2" fmla="*/ 1564721 h 1564721"/>
              <a:gd name="connsiteX3" fmla="*/ 91363 w 3844420"/>
              <a:gd name="connsiteY3" fmla="*/ 1319174 h 1564721"/>
              <a:gd name="connsiteX0" fmla="*/ 111745 w 3864802"/>
              <a:gd name="connsiteY0" fmla="*/ 1562317 h 1807864"/>
              <a:gd name="connsiteX1" fmla="*/ 0 w 3864802"/>
              <a:gd name="connsiteY1" fmla="*/ 0 h 1807864"/>
              <a:gd name="connsiteX2" fmla="*/ 3864802 w 3864802"/>
              <a:gd name="connsiteY2" fmla="*/ 1807864 h 1807864"/>
              <a:gd name="connsiteX3" fmla="*/ 111745 w 3864802"/>
              <a:gd name="connsiteY3" fmla="*/ 1562317 h 1807864"/>
              <a:gd name="connsiteX0" fmla="*/ 147368 w 3900425"/>
              <a:gd name="connsiteY0" fmla="*/ 1566817 h 1812364"/>
              <a:gd name="connsiteX1" fmla="*/ 0 w 3900425"/>
              <a:gd name="connsiteY1" fmla="*/ 0 h 1812364"/>
              <a:gd name="connsiteX2" fmla="*/ 3900425 w 3900425"/>
              <a:gd name="connsiteY2" fmla="*/ 1812364 h 1812364"/>
              <a:gd name="connsiteX3" fmla="*/ 147368 w 3900425"/>
              <a:gd name="connsiteY3" fmla="*/ 1566817 h 1812364"/>
              <a:gd name="connsiteX0" fmla="*/ 122465 w 3875522"/>
              <a:gd name="connsiteY0" fmla="*/ 1578574 h 1824121"/>
              <a:gd name="connsiteX1" fmla="*/ 0 w 3875522"/>
              <a:gd name="connsiteY1" fmla="*/ 0 h 1824121"/>
              <a:gd name="connsiteX2" fmla="*/ 3875522 w 3875522"/>
              <a:gd name="connsiteY2" fmla="*/ 1824121 h 1824121"/>
              <a:gd name="connsiteX3" fmla="*/ 122465 w 3875522"/>
              <a:gd name="connsiteY3" fmla="*/ 1578574 h 1824121"/>
              <a:gd name="connsiteX0" fmla="*/ 214115 w 3967172"/>
              <a:gd name="connsiteY0" fmla="*/ 1611440 h 1856987"/>
              <a:gd name="connsiteX1" fmla="*/ 0 w 3967172"/>
              <a:gd name="connsiteY1" fmla="*/ 0 h 1856987"/>
              <a:gd name="connsiteX2" fmla="*/ 3967172 w 3967172"/>
              <a:gd name="connsiteY2" fmla="*/ 1856987 h 1856987"/>
              <a:gd name="connsiteX3" fmla="*/ 214115 w 3967172"/>
              <a:gd name="connsiteY3" fmla="*/ 1611440 h 1856987"/>
              <a:gd name="connsiteX0" fmla="*/ 223799 w 3967172"/>
              <a:gd name="connsiteY0" fmla="*/ 1619050 h 1856987"/>
              <a:gd name="connsiteX1" fmla="*/ 0 w 3967172"/>
              <a:gd name="connsiteY1" fmla="*/ 0 h 1856987"/>
              <a:gd name="connsiteX2" fmla="*/ 3967172 w 3967172"/>
              <a:gd name="connsiteY2" fmla="*/ 1856987 h 1856987"/>
              <a:gd name="connsiteX3" fmla="*/ 223799 w 3967172"/>
              <a:gd name="connsiteY3" fmla="*/ 1619050 h 1856987"/>
              <a:gd name="connsiteX0" fmla="*/ 226910 w 3970283"/>
              <a:gd name="connsiteY0" fmla="*/ 1644990 h 1882927"/>
              <a:gd name="connsiteX1" fmla="*/ 0 w 3970283"/>
              <a:gd name="connsiteY1" fmla="*/ 0 h 1882927"/>
              <a:gd name="connsiteX2" fmla="*/ 3970283 w 3970283"/>
              <a:gd name="connsiteY2" fmla="*/ 1882927 h 1882927"/>
              <a:gd name="connsiteX3" fmla="*/ 226910 w 3970283"/>
              <a:gd name="connsiteY3" fmla="*/ 1644990 h 1882927"/>
              <a:gd name="connsiteX0" fmla="*/ 226910 w 3974782"/>
              <a:gd name="connsiteY0" fmla="*/ 1644990 h 1847303"/>
              <a:gd name="connsiteX1" fmla="*/ 0 w 3974782"/>
              <a:gd name="connsiteY1" fmla="*/ 0 h 1847303"/>
              <a:gd name="connsiteX2" fmla="*/ 3974782 w 3974782"/>
              <a:gd name="connsiteY2" fmla="*/ 1847303 h 1847303"/>
              <a:gd name="connsiteX3" fmla="*/ 226910 w 3974782"/>
              <a:gd name="connsiteY3" fmla="*/ 1644990 h 1847303"/>
              <a:gd name="connsiteX0" fmla="*/ 226910 w 4002796"/>
              <a:gd name="connsiteY0" fmla="*/ 1644990 h 1861485"/>
              <a:gd name="connsiteX1" fmla="*/ 0 w 4002796"/>
              <a:gd name="connsiteY1" fmla="*/ 0 h 1861485"/>
              <a:gd name="connsiteX2" fmla="*/ 4002796 w 4002796"/>
              <a:gd name="connsiteY2" fmla="*/ 1861485 h 1861485"/>
              <a:gd name="connsiteX3" fmla="*/ 226910 w 4002796"/>
              <a:gd name="connsiteY3" fmla="*/ 1644990 h 1861485"/>
              <a:gd name="connsiteX0" fmla="*/ 78196 w 3854082"/>
              <a:gd name="connsiteY0" fmla="*/ 1575111 h 1791606"/>
              <a:gd name="connsiteX1" fmla="*/ 0 w 3854082"/>
              <a:gd name="connsiteY1" fmla="*/ 0 h 1791606"/>
              <a:gd name="connsiteX2" fmla="*/ 3854082 w 3854082"/>
              <a:gd name="connsiteY2" fmla="*/ 1791606 h 1791606"/>
              <a:gd name="connsiteX3" fmla="*/ 78196 w 3854082"/>
              <a:gd name="connsiteY3" fmla="*/ 1575111 h 1791606"/>
              <a:gd name="connsiteX0" fmla="*/ 174345 w 3950231"/>
              <a:gd name="connsiteY0" fmla="*/ 1572354 h 1788849"/>
              <a:gd name="connsiteX1" fmla="*/ 0 w 3950231"/>
              <a:gd name="connsiteY1" fmla="*/ 0 h 1788849"/>
              <a:gd name="connsiteX2" fmla="*/ 3950231 w 3950231"/>
              <a:gd name="connsiteY2" fmla="*/ 1788849 h 1788849"/>
              <a:gd name="connsiteX3" fmla="*/ 174345 w 3950231"/>
              <a:gd name="connsiteY3" fmla="*/ 1572354 h 1788849"/>
              <a:gd name="connsiteX0" fmla="*/ 203395 w 3950231"/>
              <a:gd name="connsiteY0" fmla="*/ 1595183 h 1788849"/>
              <a:gd name="connsiteX1" fmla="*/ 0 w 3950231"/>
              <a:gd name="connsiteY1" fmla="*/ 0 h 1788849"/>
              <a:gd name="connsiteX2" fmla="*/ 3950231 w 3950231"/>
              <a:gd name="connsiteY2" fmla="*/ 1788849 h 1788849"/>
              <a:gd name="connsiteX3" fmla="*/ 203395 w 3950231"/>
              <a:gd name="connsiteY3" fmla="*/ 1595183 h 1788849"/>
              <a:gd name="connsiteX0" fmla="*/ 0 w 4387772"/>
              <a:gd name="connsiteY0" fmla="*/ 1543488 h 1788849"/>
              <a:gd name="connsiteX1" fmla="*/ 437541 w 4387772"/>
              <a:gd name="connsiteY1" fmla="*/ 0 h 1788849"/>
              <a:gd name="connsiteX2" fmla="*/ 4387772 w 4387772"/>
              <a:gd name="connsiteY2" fmla="*/ 1788849 h 1788849"/>
              <a:gd name="connsiteX3" fmla="*/ 0 w 4387772"/>
              <a:gd name="connsiteY3" fmla="*/ 1543488 h 178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7772" h="1788849">
                <a:moveTo>
                  <a:pt x="0" y="1543488"/>
                </a:moveTo>
                <a:lnTo>
                  <a:pt x="437541" y="0"/>
                </a:lnTo>
                <a:lnTo>
                  <a:pt x="4387772" y="1788849"/>
                </a:lnTo>
                <a:lnTo>
                  <a:pt x="0" y="1543488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14:cNvPr>
              <p14:cNvContentPartPr/>
              <p14:nvPr/>
            </p14:nvContentPartPr>
            <p14:xfrm>
              <a:off x="4310451" y="5398749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6131" y="5394429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2878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0" y="0"/>
            <a:ext cx="6102482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37" y="-188825"/>
            <a:ext cx="3907922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4000">
                <a:solidFill>
                  <a:schemeClr val="bg1"/>
                </a:solidFill>
                <a:latin typeface="Futura LT" panose="02000503000000000000" pitchFamily="2" charset="0"/>
              </a:rPr>
              <a:t>Check your firing zone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6077565" y="1"/>
            <a:ext cx="613083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B581-95A6-F4F8-03D0-9917E50C9E2C}"/>
              </a:ext>
            </a:extLst>
          </p:cNvPr>
          <p:cNvSpPr txBox="1"/>
          <p:nvPr/>
        </p:nvSpPr>
        <p:spPr>
          <a:xfrm>
            <a:off x="428944" y="1736916"/>
            <a:ext cx="4482689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AU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Shotguns</a:t>
            </a:r>
            <a:r>
              <a:rPr lang="en-AU" altLang="en-US" sz="1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AU" altLang="en-US" sz="1800">
                <a:solidFill>
                  <a:schemeClr val="bg1"/>
                </a:solidFill>
                <a:latin typeface="Arial" panose="020B0604020202020204" pitchFamily="34" charset="0"/>
              </a:rPr>
              <a:t>The firing zone of shotguns requires special attention because the shot pattern becomes wider at longer distances.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A3B7F-CD35-7BE4-90A9-B9641DE59A3A}"/>
              </a:ext>
            </a:extLst>
          </p:cNvPr>
          <p:cNvSpPr txBox="1"/>
          <p:nvPr/>
        </p:nvSpPr>
        <p:spPr>
          <a:xfrm>
            <a:off x="445347" y="3443944"/>
            <a:ext cx="490070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b="1">
                <a:solidFill>
                  <a:schemeClr val="bg1"/>
                </a:solidFill>
              </a:rPr>
              <a:t>Rifles </a:t>
            </a:r>
            <a:endParaRPr lang="en-AU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AU">
                <a:solidFill>
                  <a:schemeClr val="bg1"/>
                </a:solidFill>
              </a:rPr>
              <a:t>Create the additional risk of long distance and over penetration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9F5EFD-9A16-C86B-9E65-E21C58EAA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0" t="-21928" b="-1"/>
          <a:stretch/>
        </p:blipFill>
        <p:spPr bwMode="auto">
          <a:xfrm>
            <a:off x="6239996" y="303605"/>
            <a:ext cx="3494748" cy="29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 of shotgun shell anatomy &#10;&#10;Description automatically generated">
            <a:extLst>
              <a:ext uri="{FF2B5EF4-FFF2-40B4-BE49-F238E27FC236}">
                <a16:creationId xmlns:a16="http://schemas.microsoft.com/office/drawing/2014/main" id="{CF041B00-6344-D89F-B213-1336A12EB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9" t="8928" r="2691" b="2699"/>
          <a:stretch/>
        </p:blipFill>
        <p:spPr>
          <a:xfrm>
            <a:off x="9929848" y="895458"/>
            <a:ext cx="2022615" cy="1895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20A9A4-164C-5738-D39A-A2918724E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83" y="4091699"/>
            <a:ext cx="3427044" cy="21625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53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12966" y="-29380"/>
            <a:ext cx="6102482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37" y="-188825"/>
            <a:ext cx="3907922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4000">
                <a:solidFill>
                  <a:schemeClr val="bg1"/>
                </a:solidFill>
                <a:latin typeface="Futura LT" panose="02000503000000000000" pitchFamily="2" charset="0"/>
              </a:rPr>
              <a:t>Check your firing zone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6102481" y="586"/>
            <a:ext cx="6102482" cy="6798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16F482-8B18-BBD0-CB24-3367DADABDCC}"/>
              </a:ext>
            </a:extLst>
          </p:cNvPr>
          <p:cNvGrpSpPr/>
          <p:nvPr/>
        </p:nvGrpSpPr>
        <p:grpSpPr>
          <a:xfrm>
            <a:off x="554935" y="2222925"/>
            <a:ext cx="10604795" cy="3701005"/>
            <a:chOff x="955586" y="2509075"/>
            <a:chExt cx="10791974" cy="23609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8B87B4-5250-A9DE-035D-762CB974C576}"/>
                </a:ext>
              </a:extLst>
            </p:cNvPr>
            <p:cNvGrpSpPr/>
            <p:nvPr/>
          </p:nvGrpSpPr>
          <p:grpSpPr>
            <a:xfrm>
              <a:off x="955586" y="2509075"/>
              <a:ext cx="10791974" cy="1776962"/>
              <a:chOff x="955586" y="2509075"/>
              <a:chExt cx="10791974" cy="177696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9464E2-7A3F-36D6-654B-7CF03EAA51B6}"/>
                  </a:ext>
                </a:extLst>
              </p:cNvPr>
              <p:cNvSpPr txBox="1"/>
              <p:nvPr/>
            </p:nvSpPr>
            <p:spPr>
              <a:xfrm>
                <a:off x="955587" y="2509075"/>
                <a:ext cx="4847367" cy="23560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/>
                  <a:t>303/30-06 centrefire – distance </a:t>
                </a:r>
                <a:r>
                  <a:rPr lang="en-AU" b="1"/>
                  <a:t>4000 meters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4E7D5B-2189-8748-98D7-D1C4EAC4E864}"/>
                  </a:ext>
                </a:extLst>
              </p:cNvPr>
              <p:cNvSpPr txBox="1"/>
              <p:nvPr/>
            </p:nvSpPr>
            <p:spPr>
              <a:xfrm>
                <a:off x="955587" y="3108323"/>
                <a:ext cx="4847367" cy="23560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/>
                  <a:t>22 rimfire – distance </a:t>
                </a:r>
                <a:r>
                  <a:rPr lang="en-AU" b="1"/>
                  <a:t>1500 meters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2A16B9-2327-F482-532D-B72803C67EC2}"/>
                  </a:ext>
                </a:extLst>
              </p:cNvPr>
              <p:cNvSpPr txBox="1"/>
              <p:nvPr/>
            </p:nvSpPr>
            <p:spPr>
              <a:xfrm>
                <a:off x="955587" y="3751784"/>
                <a:ext cx="4847368" cy="23560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/>
                  <a:t>12 gauge shotgun – distance </a:t>
                </a:r>
                <a:r>
                  <a:rPr lang="en-AU" b="1"/>
                  <a:t>300 meters</a:t>
                </a:r>
              </a:p>
            </p:txBody>
          </p:sp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A9679BD1-FBAC-49F7-781F-2F108E650591}"/>
                  </a:ext>
                </a:extLst>
              </p:cNvPr>
              <p:cNvSpPr/>
              <p:nvPr/>
            </p:nvSpPr>
            <p:spPr>
              <a:xfrm>
                <a:off x="955586" y="3985346"/>
                <a:ext cx="1821368" cy="300691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5D4AC220-EC21-2B0D-6B66-6960910165D6}"/>
                  </a:ext>
                </a:extLst>
              </p:cNvPr>
              <p:cNvSpPr/>
              <p:nvPr/>
            </p:nvSpPr>
            <p:spPr>
              <a:xfrm>
                <a:off x="955586" y="3368802"/>
                <a:ext cx="4719899" cy="313067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7E6233F7-54FD-5060-3B5B-8AB27579F4E9}"/>
                  </a:ext>
                </a:extLst>
              </p:cNvPr>
              <p:cNvSpPr/>
              <p:nvPr/>
            </p:nvSpPr>
            <p:spPr>
              <a:xfrm>
                <a:off x="955587" y="2732335"/>
                <a:ext cx="10791973" cy="308119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83437A-20C7-5C22-652A-7C25C832A2B5}"/>
                </a:ext>
              </a:extLst>
            </p:cNvPr>
            <p:cNvSpPr txBox="1"/>
            <p:nvPr/>
          </p:nvSpPr>
          <p:spPr>
            <a:xfrm>
              <a:off x="963546" y="4383228"/>
              <a:ext cx="4826524" cy="23560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AU"/>
                <a:t>Air rifle– distance </a:t>
              </a:r>
              <a:r>
                <a:rPr lang="en-AU" b="1"/>
                <a:t>150 meters 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0AC3F6E3-E88C-8DEB-FE00-F41F8AF1EE6D}"/>
                </a:ext>
              </a:extLst>
            </p:cNvPr>
            <p:cNvSpPr/>
            <p:nvPr/>
          </p:nvSpPr>
          <p:spPr>
            <a:xfrm>
              <a:off x="963546" y="4629060"/>
              <a:ext cx="961289" cy="240998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704827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12966" y="-29380"/>
            <a:ext cx="6102482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37" y="-188825"/>
            <a:ext cx="3907922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4000">
                <a:solidFill>
                  <a:schemeClr val="bg1"/>
                </a:solidFill>
                <a:latin typeface="Futura LT" panose="02000503000000000000" pitchFamily="2" charset="0"/>
              </a:rPr>
              <a:t>Check your firing zone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6102481" y="586"/>
            <a:ext cx="6102482" cy="6798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to the left or right of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behind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between you and your target?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F87E53A-9261-E001-FA07-83B86A8A8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04" y="2045611"/>
            <a:ext cx="5073942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AU" sz="2000">
                <a:solidFill>
                  <a:schemeClr val="bg1"/>
                </a:solidFill>
                <a:latin typeface="+mn-lt"/>
              </a:rPr>
              <a:t>When using spotlights or telescopic sights you limit your field of view. You must take special care when using these tools. </a:t>
            </a:r>
          </a:p>
          <a:p>
            <a:pPr>
              <a:buNone/>
            </a:pPr>
            <a:endParaRPr lang="en-AU" sz="20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close-up of a scope&#10;&#10;Description automatically generated">
            <a:extLst>
              <a:ext uri="{FF2B5EF4-FFF2-40B4-BE49-F238E27FC236}">
                <a16:creationId xmlns:a16="http://schemas.microsoft.com/office/drawing/2014/main" id="{34863695-5A74-9772-5AF6-DF0CF60156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03" y="2358766"/>
            <a:ext cx="4691375" cy="33895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60DEDD-06B4-EB1E-C085-712EDD46B941}"/>
              </a:ext>
            </a:extLst>
          </p:cNvPr>
          <p:cNvSpPr txBox="1"/>
          <p:nvPr/>
        </p:nvSpPr>
        <p:spPr>
          <a:xfrm>
            <a:off x="1466280" y="3744618"/>
            <a:ext cx="4429568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>
                <a:solidFill>
                  <a:schemeClr val="tx2"/>
                </a:solidFill>
              </a:rPr>
              <a:t>What is to the left or right of your target?</a:t>
            </a:r>
          </a:p>
          <a:p>
            <a:r>
              <a:rPr lang="en-AU">
                <a:solidFill>
                  <a:schemeClr val="tx2"/>
                </a:solidFill>
              </a:rPr>
              <a:t>What is behind your target?</a:t>
            </a:r>
          </a:p>
          <a:p>
            <a:r>
              <a:rPr lang="en-AU">
                <a:solidFill>
                  <a:schemeClr val="tx2"/>
                </a:solidFill>
              </a:rPr>
              <a:t>What is between you and your target?</a:t>
            </a:r>
          </a:p>
        </p:txBody>
      </p:sp>
      <p:pic>
        <p:nvPicPr>
          <p:cNvPr id="20" name="Graphic 19" descr="Megaphone1 with solid fill">
            <a:extLst>
              <a:ext uri="{FF2B5EF4-FFF2-40B4-BE49-F238E27FC236}">
                <a16:creationId xmlns:a16="http://schemas.microsoft.com/office/drawing/2014/main" id="{B6A9E929-7EE0-8693-2C74-75540E45A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384" y="4213722"/>
            <a:ext cx="1534562" cy="153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white house in a field&#10;&#10;Description automatically generated">
            <a:extLst>
              <a:ext uri="{FF2B5EF4-FFF2-40B4-BE49-F238E27FC236}">
                <a16:creationId xmlns:a16="http://schemas.microsoft.com/office/drawing/2014/main" id="{66B1EE52-0CCC-02CB-591A-3CAEC755FB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"/>
          <a:stretch/>
        </p:blipFill>
        <p:spPr>
          <a:xfrm>
            <a:off x="9529157" y="1880667"/>
            <a:ext cx="2017091" cy="133141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2000"/>
              </a:schemeClr>
            </a:glo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1082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12966" y="-29380"/>
            <a:ext cx="6102482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37" y="-188825"/>
            <a:ext cx="3907922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4000">
                <a:solidFill>
                  <a:schemeClr val="bg1"/>
                </a:solidFill>
                <a:latin typeface="Futura LT" panose="02000503000000000000" pitchFamily="2" charset="0"/>
              </a:rPr>
              <a:t>Check your firing zone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6102480" y="-29380"/>
            <a:ext cx="6102482" cy="6798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to the left or right of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behind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between you and your target?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F87E53A-9261-E001-FA07-83B86A8A8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85" y="1725793"/>
            <a:ext cx="5073942" cy="29238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Make sure there is nothing between you and your target.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 aware that passengers may make sudden movements that endanger themselves.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Rough terrain may cause unexpected movement of your muzzle direction.</a:t>
            </a:r>
          </a:p>
          <a:p>
            <a:pPr>
              <a:buNone/>
            </a:pPr>
            <a:endParaRPr lang="en-AU" sz="2000">
              <a:solidFill>
                <a:schemeClr val="bg1"/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 descr="IMG_0525">
            <a:extLst>
              <a:ext uri="{FF2B5EF4-FFF2-40B4-BE49-F238E27FC236}">
                <a16:creationId xmlns:a16="http://schemas.microsoft.com/office/drawing/2014/main" id="{5756BF17-D869-4805-45CA-26A0173E0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0"/>
          <a:stretch/>
        </p:blipFill>
        <p:spPr bwMode="auto">
          <a:xfrm>
            <a:off x="6201850" y="1193134"/>
            <a:ext cx="6003112" cy="397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3C5BCB7-0092-9CC7-9FBF-2FF4BF755E37}"/>
              </a:ext>
            </a:extLst>
          </p:cNvPr>
          <p:cNvSpPr/>
          <p:nvPr/>
        </p:nvSpPr>
        <p:spPr>
          <a:xfrm rot="3761738">
            <a:off x="7611944" y="1675687"/>
            <a:ext cx="592623" cy="3502365"/>
          </a:xfrm>
          <a:prstGeom prst="triangl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2138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707012" y="1555290"/>
            <a:ext cx="4231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Safety rule 6: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Store firearms and ammunition separately</a:t>
            </a:r>
            <a:r>
              <a:rPr lang="en-AU" sz="4000" dirty="0">
                <a:solidFill>
                  <a:srgbClr val="0B1A3F"/>
                </a:solidFill>
                <a:latin typeface="Futura LT" panose="02000503000000000000" pitchFamily="2" charset="0"/>
              </a:rPr>
              <a:t>  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srgbClr val="0B1A3F"/>
              </a:solidFill>
              <a:effectLst/>
              <a:uLnTx/>
              <a:uFillTx/>
              <a:latin typeface="Futura LT" panose="02000503000000000000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14:cNvPr>
              <p14:cNvContentPartPr/>
              <p14:nvPr/>
            </p14:nvContentPartPr>
            <p14:xfrm>
              <a:off x="4310451" y="5398749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06131" y="5394429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erson holding an object in a cabinet&#10;&#10;Description automatically generated">
            <a:extLst>
              <a:ext uri="{FF2B5EF4-FFF2-40B4-BE49-F238E27FC236}">
                <a16:creationId xmlns:a16="http://schemas.microsoft.com/office/drawing/2014/main" id="{8C8644D0-9C9C-9685-8D07-CE2CA13FA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5846" y="528573"/>
            <a:ext cx="5199684" cy="580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3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12966" y="-29380"/>
            <a:ext cx="8111576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31" y="29380"/>
            <a:ext cx="5383830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Store firearms and ammunition separately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7532914" y="-29380"/>
            <a:ext cx="4672048" cy="6887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to the left or right of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behind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between you and your target?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341B7F4-33A2-44A8-BDCA-1A6D49539D6B}"/>
              </a:ext>
            </a:extLst>
          </p:cNvPr>
          <p:cNvSpPr txBox="1"/>
          <p:nvPr/>
        </p:nvSpPr>
        <p:spPr>
          <a:xfrm>
            <a:off x="0" y="2253801"/>
            <a:ext cx="746756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If you are in possession of firearms, and they are not being carried or used you must store them in a purpose-built steel receptacle. The receptacle must be bolted to the structure of the premises if it weighs less than 150kgs. 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Ammunition must be stored in a locked container, separate from any firearms.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Firearms must be fully unloaded when being stored.</a:t>
            </a:r>
          </a:p>
        </p:txBody>
      </p:sp>
      <p:pic>
        <p:nvPicPr>
          <p:cNvPr id="3" name="Picture 2" descr="ammo-storage.jpg">
            <a:extLst>
              <a:ext uri="{FF2B5EF4-FFF2-40B4-BE49-F238E27FC236}">
                <a16:creationId xmlns:a16="http://schemas.microsoft.com/office/drawing/2014/main" id="{CBF3A0C8-8C36-A369-7D99-EC8650799D4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59" y="1155532"/>
            <a:ext cx="4105747" cy="410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586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707012" y="1555290"/>
            <a:ext cx="4231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Safety rule 7: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Avoid alcohol when handling firearms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14:cNvPr>
              <p14:cNvContentPartPr/>
              <p14:nvPr/>
            </p14:nvContentPartPr>
            <p14:xfrm>
              <a:off x="4310451" y="5398749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06131" y="5394429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icture containing text, athletic game, sport, basketball&#10;&#10;Description automatically generated">
            <a:extLst>
              <a:ext uri="{FF2B5EF4-FFF2-40B4-BE49-F238E27FC236}">
                <a16:creationId xmlns:a16="http://schemas.microsoft.com/office/drawing/2014/main" id="{1B07D368-A7AA-0116-07AA-E14E6DD48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92" y="1323089"/>
            <a:ext cx="4703379" cy="47033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557B26-5BE7-CDDB-7DB1-AEE5C853B233}"/>
              </a:ext>
            </a:extLst>
          </p:cNvPr>
          <p:cNvGrpSpPr/>
          <p:nvPr/>
        </p:nvGrpSpPr>
        <p:grpSpPr>
          <a:xfrm>
            <a:off x="5286973" y="1148403"/>
            <a:ext cx="4915220" cy="4773094"/>
            <a:chOff x="5622030" y="1060651"/>
            <a:chExt cx="4915220" cy="4773094"/>
          </a:xfrm>
        </p:grpSpPr>
        <p:pic>
          <p:nvPicPr>
            <p:cNvPr id="4" name="Graphic 3" descr="Champagne with solid fill">
              <a:extLst>
                <a:ext uri="{FF2B5EF4-FFF2-40B4-BE49-F238E27FC236}">
                  <a16:creationId xmlns:a16="http://schemas.microsoft.com/office/drawing/2014/main" id="{B31E320A-EDBF-52FC-7F5B-063F1B02E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25011" y="1349780"/>
              <a:ext cx="3312239" cy="3312239"/>
            </a:xfrm>
            <a:prstGeom prst="rect">
              <a:avLst/>
            </a:prstGeom>
          </p:spPr>
        </p:pic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187626D1-F964-757A-3224-AC64AD9F1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415" y="3017524"/>
              <a:ext cx="2184622" cy="2184622"/>
            </a:xfrm>
            <a:prstGeom prst="rect">
              <a:avLst/>
            </a:prstGeom>
          </p:spPr>
        </p:pic>
        <p:pic>
          <p:nvPicPr>
            <p:cNvPr id="2" name="Graphic 1" descr="No sign outline">
              <a:extLst>
                <a:ext uri="{FF2B5EF4-FFF2-40B4-BE49-F238E27FC236}">
                  <a16:creationId xmlns:a16="http://schemas.microsoft.com/office/drawing/2014/main" id="{02795873-A2F9-2404-631B-5FAE1D15D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22030" y="1060651"/>
              <a:ext cx="4773094" cy="4773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347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24528" y="-218"/>
            <a:ext cx="8040745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6" y="0"/>
            <a:ext cx="5786788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Avoid alcohol and drugs when handling firearms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8040074" y="0"/>
            <a:ext cx="415192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to the left or right of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behind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between you and your target?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502E63B-DBCC-02E2-9401-3D3881713207}"/>
              </a:ext>
            </a:extLst>
          </p:cNvPr>
          <p:cNvSpPr txBox="1"/>
          <p:nvPr/>
        </p:nvSpPr>
        <p:spPr>
          <a:xfrm>
            <a:off x="409364" y="2040598"/>
            <a:ext cx="7559882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It is illegal to carry or use a firearm under the influence of alcohol or drugs.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Good judgement is the key to safe handling and use of firearms. </a:t>
            </a:r>
          </a:p>
          <a:p>
            <a:endParaRPr lang="en-AU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Alcohol and drugs (including prescription drugs) can affect how you respond to situations, putting you and those around you at risk.</a:t>
            </a:r>
          </a:p>
          <a:p>
            <a:r>
              <a:rPr lang="en-AU" sz="12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If in doubt check with your prescribing doctor.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46FF2-D630-DCF4-4272-4F32A4B62EBB}"/>
              </a:ext>
            </a:extLst>
          </p:cNvPr>
          <p:cNvSpPr txBox="1"/>
          <p:nvPr/>
        </p:nvSpPr>
        <p:spPr>
          <a:xfrm>
            <a:off x="8442250" y="541433"/>
            <a:ext cx="3348243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AU" sz="1800" dirty="0">
              <a:solidFill>
                <a:schemeClr val="bg1"/>
              </a:solidFill>
            </a:endParaRPr>
          </a:p>
          <a:p>
            <a:r>
              <a:rPr lang="en-AU" sz="1800" dirty="0">
                <a:solidFill>
                  <a:schemeClr val="bg1"/>
                </a:solidFill>
              </a:rPr>
              <a:t>Refuse to shoot with people who have been drinking or have been taking drugs. 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7" name="Graphic 6" descr="Megaphone1 with solid fill">
            <a:extLst>
              <a:ext uri="{FF2B5EF4-FFF2-40B4-BE49-F238E27FC236}">
                <a16:creationId xmlns:a16="http://schemas.microsoft.com/office/drawing/2014/main" id="{F2B06339-D5C0-B4E4-9881-F25D39809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9665" y="1372010"/>
            <a:ext cx="1534562" cy="153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9B2FFA5-D396-DD0D-0AAD-A199D3DD9661}"/>
              </a:ext>
            </a:extLst>
          </p:cNvPr>
          <p:cNvGrpSpPr/>
          <p:nvPr/>
        </p:nvGrpSpPr>
        <p:grpSpPr>
          <a:xfrm>
            <a:off x="8411599" y="2580676"/>
            <a:ext cx="3263002" cy="3263002"/>
            <a:chOff x="8411599" y="2580676"/>
            <a:chExt cx="3263002" cy="32630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4E4B923-486C-2D74-003A-2039359DB860}"/>
                </a:ext>
              </a:extLst>
            </p:cNvPr>
            <p:cNvGrpSpPr/>
            <p:nvPr/>
          </p:nvGrpSpPr>
          <p:grpSpPr>
            <a:xfrm>
              <a:off x="9041754" y="3201102"/>
              <a:ext cx="1990564" cy="1760164"/>
              <a:chOff x="9041754" y="3201102"/>
              <a:chExt cx="1990564" cy="1760164"/>
            </a:xfrm>
          </p:grpSpPr>
          <p:sp>
            <p:nvSpPr>
              <p:cNvPr id="21" name="Graphic 16" descr="Needle outline">
                <a:extLst>
                  <a:ext uri="{FF2B5EF4-FFF2-40B4-BE49-F238E27FC236}">
                    <a16:creationId xmlns:a16="http://schemas.microsoft.com/office/drawing/2014/main" id="{AE5F1A2D-D893-5B79-4DF4-4F65CAD2001B}"/>
                  </a:ext>
                </a:extLst>
              </p:cNvPr>
              <p:cNvSpPr/>
              <p:nvPr/>
            </p:nvSpPr>
            <p:spPr>
              <a:xfrm>
                <a:off x="9900406" y="4025421"/>
                <a:ext cx="986919" cy="861211"/>
              </a:xfrm>
              <a:custGeom>
                <a:avLst/>
                <a:gdLst>
                  <a:gd name="connsiteX0" fmla="*/ 749559 w 752245"/>
                  <a:gd name="connsiteY0" fmla="*/ 125904 h 752489"/>
                  <a:gd name="connsiteX1" fmla="*/ 626349 w 752245"/>
                  <a:gd name="connsiteY1" fmla="*/ 2688 h 752489"/>
                  <a:gd name="connsiteX2" fmla="*/ 612880 w 752245"/>
                  <a:gd name="connsiteY2" fmla="*/ 2893 h 752489"/>
                  <a:gd name="connsiteX3" fmla="*/ 612879 w 752245"/>
                  <a:gd name="connsiteY3" fmla="*/ 16157 h 752489"/>
                  <a:gd name="connsiteX4" fmla="*/ 643156 w 752245"/>
                  <a:gd name="connsiteY4" fmla="*/ 46434 h 752489"/>
                  <a:gd name="connsiteX5" fmla="*/ 581823 w 752245"/>
                  <a:gd name="connsiteY5" fmla="*/ 107709 h 752489"/>
                  <a:gd name="connsiteX6" fmla="*/ 514272 w 752245"/>
                  <a:gd name="connsiteY6" fmla="*/ 40788 h 752489"/>
                  <a:gd name="connsiteX7" fmla="*/ 500802 w 752245"/>
                  <a:gd name="connsiteY7" fmla="*/ 40786 h 752489"/>
                  <a:gd name="connsiteX8" fmla="*/ 500799 w 752245"/>
                  <a:gd name="connsiteY8" fmla="*/ 54257 h 752489"/>
                  <a:gd name="connsiteX9" fmla="*/ 531279 w 752245"/>
                  <a:gd name="connsiteY9" fmla="*/ 84737 h 752489"/>
                  <a:gd name="connsiteX10" fmla="*/ 253076 w 752245"/>
                  <a:gd name="connsiteY10" fmla="*/ 363069 h 752489"/>
                  <a:gd name="connsiteX11" fmla="*/ 224383 w 752245"/>
                  <a:gd name="connsiteY11" fmla="*/ 431230 h 752489"/>
                  <a:gd name="connsiteX12" fmla="*/ 228867 w 752245"/>
                  <a:gd name="connsiteY12" fmla="*/ 460826 h 752489"/>
                  <a:gd name="connsiteX13" fmla="*/ 172716 w 752245"/>
                  <a:gd name="connsiteY13" fmla="*/ 516987 h 752489"/>
                  <a:gd name="connsiteX14" fmla="*/ 162854 w 752245"/>
                  <a:gd name="connsiteY14" fmla="*/ 564517 h 752489"/>
                  <a:gd name="connsiteX15" fmla="*/ 168674 w 752245"/>
                  <a:gd name="connsiteY15" fmla="*/ 570338 h 752489"/>
                  <a:gd name="connsiteX16" fmla="*/ 2908 w 752245"/>
                  <a:gd name="connsiteY16" fmla="*/ 736113 h 752489"/>
                  <a:gd name="connsiteX17" fmla="*/ 2674 w 752245"/>
                  <a:gd name="connsiteY17" fmla="*/ 749582 h 752489"/>
                  <a:gd name="connsiteX18" fmla="*/ 16142 w 752245"/>
                  <a:gd name="connsiteY18" fmla="*/ 749816 h 752489"/>
                  <a:gd name="connsiteX19" fmla="*/ 16376 w 752245"/>
                  <a:gd name="connsiteY19" fmla="*/ 749582 h 752489"/>
                  <a:gd name="connsiteX20" fmla="*/ 182141 w 752245"/>
                  <a:gd name="connsiteY20" fmla="*/ 583813 h 752489"/>
                  <a:gd name="connsiteX21" fmla="*/ 187959 w 752245"/>
                  <a:gd name="connsiteY21" fmla="*/ 589632 h 752489"/>
                  <a:gd name="connsiteX22" fmla="*/ 235482 w 752245"/>
                  <a:gd name="connsiteY22" fmla="*/ 579767 h 752489"/>
                  <a:gd name="connsiteX23" fmla="*/ 291632 w 752245"/>
                  <a:gd name="connsiteY23" fmla="*/ 523605 h 752489"/>
                  <a:gd name="connsiteX24" fmla="*/ 321221 w 752245"/>
                  <a:gd name="connsiteY24" fmla="*/ 528089 h 752489"/>
                  <a:gd name="connsiteX25" fmla="*/ 389367 w 752245"/>
                  <a:gd name="connsiteY25" fmla="*/ 499390 h 752489"/>
                  <a:gd name="connsiteX26" fmla="*/ 667581 w 752245"/>
                  <a:gd name="connsiteY26" fmla="*/ 221039 h 752489"/>
                  <a:gd name="connsiteX27" fmla="*/ 700824 w 752245"/>
                  <a:gd name="connsiteY27" fmla="*/ 254281 h 752489"/>
                  <a:gd name="connsiteX28" fmla="*/ 714292 w 752245"/>
                  <a:gd name="connsiteY28" fmla="*/ 254487 h 752489"/>
                  <a:gd name="connsiteX29" fmla="*/ 714498 w 752245"/>
                  <a:gd name="connsiteY29" fmla="*/ 241017 h 752489"/>
                  <a:gd name="connsiteX30" fmla="*/ 714293 w 752245"/>
                  <a:gd name="connsiteY30" fmla="*/ 240812 h 752489"/>
                  <a:gd name="connsiteX31" fmla="*/ 644582 w 752245"/>
                  <a:gd name="connsiteY31" fmla="*/ 170471 h 752489"/>
                  <a:gd name="connsiteX32" fmla="*/ 705923 w 752245"/>
                  <a:gd name="connsiteY32" fmla="*/ 109206 h 752489"/>
                  <a:gd name="connsiteX33" fmla="*/ 736089 w 752245"/>
                  <a:gd name="connsiteY33" fmla="*/ 139372 h 752489"/>
                  <a:gd name="connsiteX34" fmla="*/ 749557 w 752245"/>
                  <a:gd name="connsiteY34" fmla="*/ 139166 h 752489"/>
                  <a:gd name="connsiteX35" fmla="*/ 749557 w 752245"/>
                  <a:gd name="connsiteY35" fmla="*/ 125903 h 752489"/>
                  <a:gd name="connsiteX36" fmla="*/ 222011 w 752245"/>
                  <a:gd name="connsiteY36" fmla="*/ 566298 h 752489"/>
                  <a:gd name="connsiteX37" fmla="*/ 204134 w 752245"/>
                  <a:gd name="connsiteY37" fmla="*/ 573608 h 752489"/>
                  <a:gd name="connsiteX38" fmla="*/ 198182 w 752245"/>
                  <a:gd name="connsiteY38" fmla="*/ 572914 h 752489"/>
                  <a:gd name="connsiteX39" fmla="*/ 179568 w 752245"/>
                  <a:gd name="connsiteY39" fmla="*/ 554294 h 752489"/>
                  <a:gd name="connsiteX40" fmla="*/ 186187 w 752245"/>
                  <a:gd name="connsiteY40" fmla="*/ 530456 h 752489"/>
                  <a:gd name="connsiteX41" fmla="*/ 242032 w 752245"/>
                  <a:gd name="connsiteY41" fmla="*/ 474599 h 752489"/>
                  <a:gd name="connsiteX42" fmla="*/ 277865 w 752245"/>
                  <a:gd name="connsiteY42" fmla="*/ 510432 h 752489"/>
                  <a:gd name="connsiteX43" fmla="*/ 375585 w 752245"/>
                  <a:gd name="connsiteY43" fmla="*/ 486238 h 752489"/>
                  <a:gd name="connsiteX44" fmla="*/ 321221 w 752245"/>
                  <a:gd name="connsiteY44" fmla="*/ 509039 h 752489"/>
                  <a:gd name="connsiteX45" fmla="*/ 300422 w 752245"/>
                  <a:gd name="connsiteY45" fmla="*/ 506050 h 752489"/>
                  <a:gd name="connsiteX46" fmla="*/ 246425 w 752245"/>
                  <a:gd name="connsiteY46" fmla="*/ 452054 h 752489"/>
                  <a:gd name="connsiteX47" fmla="*/ 243433 w 752245"/>
                  <a:gd name="connsiteY47" fmla="*/ 431230 h 752489"/>
                  <a:gd name="connsiteX48" fmla="*/ 266549 w 752245"/>
                  <a:gd name="connsiteY48" fmla="*/ 376536 h 752489"/>
                  <a:gd name="connsiteX49" fmla="*/ 305264 w 752245"/>
                  <a:gd name="connsiteY49" fmla="*/ 337805 h 752489"/>
                  <a:gd name="connsiteX50" fmla="*/ 414632 w 752245"/>
                  <a:gd name="connsiteY50" fmla="*/ 447173 h 752489"/>
                  <a:gd name="connsiteX51" fmla="*/ 653844 w 752245"/>
                  <a:gd name="connsiteY51" fmla="*/ 207840 h 752489"/>
                  <a:gd name="connsiteX52" fmla="*/ 604000 w 752245"/>
                  <a:gd name="connsiteY52" fmla="*/ 257709 h 752489"/>
                  <a:gd name="connsiteX53" fmla="*/ 542884 w 752245"/>
                  <a:gd name="connsiteY53" fmla="*/ 196589 h 752489"/>
                  <a:gd name="connsiteX54" fmla="*/ 529415 w 752245"/>
                  <a:gd name="connsiteY54" fmla="*/ 210058 h 752489"/>
                  <a:gd name="connsiteX55" fmla="*/ 590535 w 752245"/>
                  <a:gd name="connsiteY55" fmla="*/ 271177 h 752489"/>
                  <a:gd name="connsiteX56" fmla="*/ 546865 w 752245"/>
                  <a:gd name="connsiteY56" fmla="*/ 314868 h 752489"/>
                  <a:gd name="connsiteX57" fmla="*/ 485818 w 752245"/>
                  <a:gd name="connsiteY57" fmla="*/ 253818 h 752489"/>
                  <a:gd name="connsiteX58" fmla="*/ 472348 w 752245"/>
                  <a:gd name="connsiteY58" fmla="*/ 267287 h 752489"/>
                  <a:gd name="connsiteX59" fmla="*/ 533398 w 752245"/>
                  <a:gd name="connsiteY59" fmla="*/ 328342 h 752489"/>
                  <a:gd name="connsiteX60" fmla="*/ 489729 w 752245"/>
                  <a:gd name="connsiteY60" fmla="*/ 372039 h 752489"/>
                  <a:gd name="connsiteX61" fmla="*/ 428668 w 752245"/>
                  <a:gd name="connsiteY61" fmla="*/ 310974 h 752489"/>
                  <a:gd name="connsiteX62" fmla="*/ 415198 w 752245"/>
                  <a:gd name="connsiteY62" fmla="*/ 324443 h 752489"/>
                  <a:gd name="connsiteX63" fmla="*/ 476262 w 752245"/>
                  <a:gd name="connsiteY63" fmla="*/ 385511 h 752489"/>
                  <a:gd name="connsiteX64" fmla="*/ 428097 w 752245"/>
                  <a:gd name="connsiteY64" fmla="*/ 433707 h 752489"/>
                  <a:gd name="connsiteX65" fmla="*/ 318728 w 752245"/>
                  <a:gd name="connsiteY65" fmla="*/ 324331 h 752489"/>
                  <a:gd name="connsiteX66" fmla="*/ 544489 w 752245"/>
                  <a:gd name="connsiteY66" fmla="*/ 98463 h 752489"/>
                  <a:gd name="connsiteX67" fmla="*/ 631124 w 752245"/>
                  <a:gd name="connsiteY67" fmla="*/ 156993 h 752489"/>
                  <a:gd name="connsiteX68" fmla="*/ 630801 w 752245"/>
                  <a:gd name="connsiteY68" fmla="*/ 157317 h 752489"/>
                  <a:gd name="connsiteX69" fmla="*/ 594978 w 752245"/>
                  <a:gd name="connsiteY69" fmla="*/ 121495 h 752489"/>
                  <a:gd name="connsiteX70" fmla="*/ 595288 w 752245"/>
                  <a:gd name="connsiteY70" fmla="*/ 121187 h 752489"/>
                  <a:gd name="connsiteX71" fmla="*/ 656628 w 752245"/>
                  <a:gd name="connsiteY71" fmla="*/ 59905 h 752489"/>
                  <a:gd name="connsiteX72" fmla="*/ 692458 w 752245"/>
                  <a:gd name="connsiteY72" fmla="*/ 95736 h 75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752245" h="752489">
                    <a:moveTo>
                      <a:pt x="749559" y="125904"/>
                    </a:moveTo>
                    <a:lnTo>
                      <a:pt x="626349" y="2688"/>
                    </a:lnTo>
                    <a:cubicBezTo>
                      <a:pt x="622573" y="-974"/>
                      <a:pt x="616543" y="-883"/>
                      <a:pt x="612880" y="2893"/>
                    </a:cubicBezTo>
                    <a:cubicBezTo>
                      <a:pt x="609296" y="6588"/>
                      <a:pt x="609295" y="12462"/>
                      <a:pt x="612879" y="16157"/>
                    </a:cubicBezTo>
                    <a:lnTo>
                      <a:pt x="643156" y="46434"/>
                    </a:lnTo>
                    <a:lnTo>
                      <a:pt x="581823" y="107709"/>
                    </a:lnTo>
                    <a:lnTo>
                      <a:pt x="514272" y="40788"/>
                    </a:lnTo>
                    <a:cubicBezTo>
                      <a:pt x="510552" y="37068"/>
                      <a:pt x="504522" y="37067"/>
                      <a:pt x="500802" y="40786"/>
                    </a:cubicBezTo>
                    <a:cubicBezTo>
                      <a:pt x="497080" y="44505"/>
                      <a:pt x="497079" y="50536"/>
                      <a:pt x="500799" y="54257"/>
                    </a:cubicBezTo>
                    <a:lnTo>
                      <a:pt x="531279" y="84737"/>
                    </a:lnTo>
                    <a:lnTo>
                      <a:pt x="253076" y="363069"/>
                    </a:lnTo>
                    <a:cubicBezTo>
                      <a:pt x="234832" y="381072"/>
                      <a:pt x="224507" y="405599"/>
                      <a:pt x="224383" y="431230"/>
                    </a:cubicBezTo>
                    <a:cubicBezTo>
                      <a:pt x="224557" y="441250"/>
                      <a:pt x="226064" y="451204"/>
                      <a:pt x="228867" y="460826"/>
                    </a:cubicBezTo>
                    <a:lnTo>
                      <a:pt x="172716" y="516987"/>
                    </a:lnTo>
                    <a:cubicBezTo>
                      <a:pt x="160334" y="529494"/>
                      <a:pt x="156470" y="548116"/>
                      <a:pt x="162854" y="564517"/>
                    </a:cubicBezTo>
                    <a:lnTo>
                      <a:pt x="168674" y="570338"/>
                    </a:lnTo>
                    <a:lnTo>
                      <a:pt x="2908" y="736113"/>
                    </a:lnTo>
                    <a:cubicBezTo>
                      <a:pt x="-876" y="739768"/>
                      <a:pt x="-981" y="745797"/>
                      <a:pt x="2674" y="749582"/>
                    </a:cubicBezTo>
                    <a:cubicBezTo>
                      <a:pt x="6328" y="753366"/>
                      <a:pt x="12358" y="753471"/>
                      <a:pt x="16142" y="749816"/>
                    </a:cubicBezTo>
                    <a:cubicBezTo>
                      <a:pt x="16222" y="749739"/>
                      <a:pt x="16300" y="749661"/>
                      <a:pt x="16376" y="749582"/>
                    </a:cubicBezTo>
                    <a:lnTo>
                      <a:pt x="182141" y="583813"/>
                    </a:lnTo>
                    <a:lnTo>
                      <a:pt x="187959" y="589632"/>
                    </a:lnTo>
                    <a:cubicBezTo>
                      <a:pt x="204359" y="596002"/>
                      <a:pt x="222972" y="592137"/>
                      <a:pt x="235482" y="579767"/>
                    </a:cubicBezTo>
                    <a:lnTo>
                      <a:pt x="291632" y="523605"/>
                    </a:lnTo>
                    <a:cubicBezTo>
                      <a:pt x="301252" y="526408"/>
                      <a:pt x="311203" y="527917"/>
                      <a:pt x="321221" y="528089"/>
                    </a:cubicBezTo>
                    <a:cubicBezTo>
                      <a:pt x="346945" y="528447"/>
                      <a:pt x="371648" y="518043"/>
                      <a:pt x="389367" y="499390"/>
                    </a:cubicBezTo>
                    <a:lnTo>
                      <a:pt x="667581" y="221039"/>
                    </a:lnTo>
                    <a:lnTo>
                      <a:pt x="700824" y="254281"/>
                    </a:lnTo>
                    <a:cubicBezTo>
                      <a:pt x="704486" y="258056"/>
                      <a:pt x="710516" y="258149"/>
                      <a:pt x="714292" y="254487"/>
                    </a:cubicBezTo>
                    <a:cubicBezTo>
                      <a:pt x="718069" y="250823"/>
                      <a:pt x="718160" y="244793"/>
                      <a:pt x="714498" y="241017"/>
                    </a:cubicBezTo>
                    <a:cubicBezTo>
                      <a:pt x="714430" y="240948"/>
                      <a:pt x="714363" y="240880"/>
                      <a:pt x="714293" y="240812"/>
                    </a:cubicBezTo>
                    <a:lnTo>
                      <a:pt x="644582" y="170471"/>
                    </a:lnTo>
                    <a:lnTo>
                      <a:pt x="705923" y="109206"/>
                    </a:lnTo>
                    <a:lnTo>
                      <a:pt x="736089" y="139372"/>
                    </a:lnTo>
                    <a:cubicBezTo>
                      <a:pt x="739865" y="143035"/>
                      <a:pt x="745895" y="142943"/>
                      <a:pt x="749557" y="139166"/>
                    </a:cubicBezTo>
                    <a:cubicBezTo>
                      <a:pt x="753142" y="135472"/>
                      <a:pt x="753142" y="129598"/>
                      <a:pt x="749557" y="125903"/>
                    </a:cubicBezTo>
                    <a:close/>
                    <a:moveTo>
                      <a:pt x="222011" y="566298"/>
                    </a:moveTo>
                    <a:cubicBezTo>
                      <a:pt x="217267" y="571024"/>
                      <a:pt x="210830" y="573657"/>
                      <a:pt x="204134" y="573608"/>
                    </a:cubicBezTo>
                    <a:cubicBezTo>
                      <a:pt x="202130" y="573610"/>
                      <a:pt x="200132" y="573377"/>
                      <a:pt x="198182" y="572914"/>
                    </a:cubicBezTo>
                    <a:lnTo>
                      <a:pt x="179568" y="554294"/>
                    </a:lnTo>
                    <a:cubicBezTo>
                      <a:pt x="177476" y="545737"/>
                      <a:pt x="179983" y="536709"/>
                      <a:pt x="186187" y="530456"/>
                    </a:cubicBezTo>
                    <a:lnTo>
                      <a:pt x="242032" y="474599"/>
                    </a:lnTo>
                    <a:lnTo>
                      <a:pt x="277865" y="510432"/>
                    </a:lnTo>
                    <a:close/>
                    <a:moveTo>
                      <a:pt x="375585" y="486238"/>
                    </a:moveTo>
                    <a:cubicBezTo>
                      <a:pt x="361454" y="501113"/>
                      <a:pt x="341735" y="509382"/>
                      <a:pt x="321221" y="509039"/>
                    </a:cubicBezTo>
                    <a:cubicBezTo>
                      <a:pt x="314195" y="508855"/>
                      <a:pt x="307215" y="507852"/>
                      <a:pt x="300422" y="506050"/>
                    </a:cubicBezTo>
                    <a:lnTo>
                      <a:pt x="246425" y="452054"/>
                    </a:lnTo>
                    <a:cubicBezTo>
                      <a:pt x="244622" y="445252"/>
                      <a:pt x="243618" y="438264"/>
                      <a:pt x="243433" y="431230"/>
                    </a:cubicBezTo>
                    <a:cubicBezTo>
                      <a:pt x="243528" y="410643"/>
                      <a:pt x="251851" y="390950"/>
                      <a:pt x="266549" y="376536"/>
                    </a:cubicBezTo>
                    <a:lnTo>
                      <a:pt x="305264" y="337805"/>
                    </a:lnTo>
                    <a:lnTo>
                      <a:pt x="414632" y="447173"/>
                    </a:lnTo>
                    <a:close/>
                    <a:moveTo>
                      <a:pt x="653844" y="207840"/>
                    </a:moveTo>
                    <a:lnTo>
                      <a:pt x="604000" y="257709"/>
                    </a:lnTo>
                    <a:lnTo>
                      <a:pt x="542884" y="196589"/>
                    </a:lnTo>
                    <a:lnTo>
                      <a:pt x="529415" y="210058"/>
                    </a:lnTo>
                    <a:lnTo>
                      <a:pt x="590535" y="271177"/>
                    </a:lnTo>
                    <a:lnTo>
                      <a:pt x="546865" y="314868"/>
                    </a:lnTo>
                    <a:lnTo>
                      <a:pt x="485818" y="253818"/>
                    </a:lnTo>
                    <a:lnTo>
                      <a:pt x="472348" y="267287"/>
                    </a:lnTo>
                    <a:lnTo>
                      <a:pt x="533398" y="328342"/>
                    </a:lnTo>
                    <a:lnTo>
                      <a:pt x="489729" y="372039"/>
                    </a:lnTo>
                    <a:lnTo>
                      <a:pt x="428668" y="310974"/>
                    </a:lnTo>
                    <a:lnTo>
                      <a:pt x="415198" y="324443"/>
                    </a:lnTo>
                    <a:lnTo>
                      <a:pt x="476262" y="385511"/>
                    </a:lnTo>
                    <a:lnTo>
                      <a:pt x="428097" y="433707"/>
                    </a:lnTo>
                    <a:lnTo>
                      <a:pt x="318728" y="324331"/>
                    </a:lnTo>
                    <a:lnTo>
                      <a:pt x="544489" y="98463"/>
                    </a:lnTo>
                    <a:close/>
                    <a:moveTo>
                      <a:pt x="631124" y="156993"/>
                    </a:moveTo>
                    <a:lnTo>
                      <a:pt x="630801" y="157317"/>
                    </a:lnTo>
                    <a:lnTo>
                      <a:pt x="594978" y="121495"/>
                    </a:lnTo>
                    <a:lnTo>
                      <a:pt x="595288" y="121187"/>
                    </a:lnTo>
                    <a:lnTo>
                      <a:pt x="656628" y="59905"/>
                    </a:lnTo>
                    <a:lnTo>
                      <a:pt x="692458" y="95736"/>
                    </a:lnTo>
                    <a:close/>
                  </a:path>
                </a:pathLst>
              </a:custGeom>
              <a:solidFill>
                <a:schemeClr val="tx2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D774D54-9139-8AF8-FF34-06C22779E06D}"/>
                  </a:ext>
                </a:extLst>
              </p:cNvPr>
              <p:cNvGrpSpPr/>
              <p:nvPr/>
            </p:nvGrpSpPr>
            <p:grpSpPr>
              <a:xfrm>
                <a:off x="9041754" y="3201102"/>
                <a:ext cx="1990564" cy="1760164"/>
                <a:chOff x="8483098" y="3336843"/>
                <a:chExt cx="1990564" cy="1760164"/>
              </a:xfrm>
            </p:grpSpPr>
            <p:grpSp>
              <p:nvGrpSpPr>
                <p:cNvPr id="18" name="Graphic 14" descr="Medicine outline">
                  <a:extLst>
                    <a:ext uri="{FF2B5EF4-FFF2-40B4-BE49-F238E27FC236}">
                      <a16:creationId xmlns:a16="http://schemas.microsoft.com/office/drawing/2014/main" id="{0BE786E1-99A3-EF16-F067-657A04AC23F1}"/>
                    </a:ext>
                  </a:extLst>
                </p:cNvPr>
                <p:cNvGrpSpPr/>
                <p:nvPr/>
              </p:nvGrpSpPr>
              <p:grpSpPr>
                <a:xfrm>
                  <a:off x="8483098" y="4235796"/>
                  <a:ext cx="710916" cy="861211"/>
                  <a:chOff x="9279632" y="4184905"/>
                  <a:chExt cx="551859" cy="752475"/>
                </a:xfrm>
                <a:solidFill>
                  <a:srgbClr val="2967C1"/>
                </a:solidFill>
              </p:grpSpPr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0FB8E2E5-9FFB-7388-C7D0-1865CF53C404}"/>
                      </a:ext>
                    </a:extLst>
                  </p:cNvPr>
                  <p:cNvSpPr/>
                  <p:nvPr/>
                </p:nvSpPr>
                <p:spPr>
                  <a:xfrm>
                    <a:off x="9279632" y="4184905"/>
                    <a:ext cx="438150" cy="685800"/>
                  </a:xfrm>
                  <a:custGeom>
                    <a:avLst/>
                    <a:gdLst>
                      <a:gd name="connsiteX0" fmla="*/ 47625 w 438150"/>
                      <a:gd name="connsiteY0" fmla="*/ 666750 h 685800"/>
                      <a:gd name="connsiteX1" fmla="*/ 19050 w 438150"/>
                      <a:gd name="connsiteY1" fmla="*/ 638175 h 685800"/>
                      <a:gd name="connsiteX2" fmla="*/ 19050 w 438150"/>
                      <a:gd name="connsiteY2" fmla="*/ 209550 h 685800"/>
                      <a:gd name="connsiteX3" fmla="*/ 47625 w 438150"/>
                      <a:gd name="connsiteY3" fmla="*/ 180975 h 685800"/>
                      <a:gd name="connsiteX4" fmla="*/ 80963 w 438150"/>
                      <a:gd name="connsiteY4" fmla="*/ 180975 h 685800"/>
                      <a:gd name="connsiteX5" fmla="*/ 95250 w 438150"/>
                      <a:gd name="connsiteY5" fmla="*/ 167324 h 685800"/>
                      <a:gd name="connsiteX6" fmla="*/ 95250 w 438150"/>
                      <a:gd name="connsiteY6" fmla="*/ 166688 h 685800"/>
                      <a:gd name="connsiteX7" fmla="*/ 95250 w 438150"/>
                      <a:gd name="connsiteY7" fmla="*/ 123825 h 685800"/>
                      <a:gd name="connsiteX8" fmla="*/ 342900 w 438150"/>
                      <a:gd name="connsiteY8" fmla="*/ 123825 h 685800"/>
                      <a:gd name="connsiteX9" fmla="*/ 342900 w 438150"/>
                      <a:gd name="connsiteY9" fmla="*/ 166688 h 685800"/>
                      <a:gd name="connsiteX10" fmla="*/ 356551 w 438150"/>
                      <a:gd name="connsiteY10" fmla="*/ 180975 h 685800"/>
                      <a:gd name="connsiteX11" fmla="*/ 357188 w 438150"/>
                      <a:gd name="connsiteY11" fmla="*/ 180975 h 685800"/>
                      <a:gd name="connsiteX12" fmla="*/ 390525 w 438150"/>
                      <a:gd name="connsiteY12" fmla="*/ 180975 h 685800"/>
                      <a:gd name="connsiteX13" fmla="*/ 419100 w 438150"/>
                      <a:gd name="connsiteY13" fmla="*/ 209550 h 685800"/>
                      <a:gd name="connsiteX14" fmla="*/ 419100 w 438150"/>
                      <a:gd name="connsiteY14" fmla="*/ 285655 h 685800"/>
                      <a:gd name="connsiteX15" fmla="*/ 114300 w 438150"/>
                      <a:gd name="connsiteY15" fmla="*/ 285655 h 685800"/>
                      <a:gd name="connsiteX16" fmla="*/ 95250 w 438150"/>
                      <a:gd name="connsiteY16" fmla="*/ 304705 h 685800"/>
                      <a:gd name="connsiteX17" fmla="*/ 95250 w 438150"/>
                      <a:gd name="connsiteY17" fmla="*/ 476155 h 685800"/>
                      <a:gd name="connsiteX18" fmla="*/ 114300 w 438150"/>
                      <a:gd name="connsiteY18" fmla="*/ 495205 h 685800"/>
                      <a:gd name="connsiteX19" fmla="*/ 419100 w 438150"/>
                      <a:gd name="connsiteY19" fmla="*/ 495205 h 685800"/>
                      <a:gd name="connsiteX20" fmla="*/ 419100 w 438150"/>
                      <a:gd name="connsiteY20" fmla="*/ 580863 h 685800"/>
                      <a:gd name="connsiteX21" fmla="*/ 438150 w 438150"/>
                      <a:gd name="connsiteY21" fmla="*/ 580863 h 685800"/>
                      <a:gd name="connsiteX22" fmla="*/ 438150 w 438150"/>
                      <a:gd name="connsiteY22" fmla="*/ 209550 h 685800"/>
                      <a:gd name="connsiteX23" fmla="*/ 390525 w 438150"/>
                      <a:gd name="connsiteY23" fmla="*/ 161925 h 685800"/>
                      <a:gd name="connsiteX24" fmla="*/ 361950 w 438150"/>
                      <a:gd name="connsiteY24" fmla="*/ 161925 h 685800"/>
                      <a:gd name="connsiteX25" fmla="*/ 361950 w 438150"/>
                      <a:gd name="connsiteY25" fmla="*/ 123825 h 685800"/>
                      <a:gd name="connsiteX26" fmla="*/ 381000 w 438150"/>
                      <a:gd name="connsiteY26" fmla="*/ 123825 h 685800"/>
                      <a:gd name="connsiteX27" fmla="*/ 400050 w 438150"/>
                      <a:gd name="connsiteY27" fmla="*/ 106054 h 685800"/>
                      <a:gd name="connsiteX28" fmla="*/ 400050 w 438150"/>
                      <a:gd name="connsiteY28" fmla="*/ 104775 h 685800"/>
                      <a:gd name="connsiteX29" fmla="*/ 400050 w 438150"/>
                      <a:gd name="connsiteY29" fmla="*/ 47625 h 685800"/>
                      <a:gd name="connsiteX30" fmla="*/ 352425 w 438150"/>
                      <a:gd name="connsiteY30" fmla="*/ 0 h 685800"/>
                      <a:gd name="connsiteX31" fmla="*/ 85725 w 438150"/>
                      <a:gd name="connsiteY31" fmla="*/ 0 h 685800"/>
                      <a:gd name="connsiteX32" fmla="*/ 38100 w 438150"/>
                      <a:gd name="connsiteY32" fmla="*/ 47625 h 685800"/>
                      <a:gd name="connsiteX33" fmla="*/ 38100 w 438150"/>
                      <a:gd name="connsiteY33" fmla="*/ 104775 h 685800"/>
                      <a:gd name="connsiteX34" fmla="*/ 55871 w 438150"/>
                      <a:gd name="connsiteY34" fmla="*/ 123825 h 685800"/>
                      <a:gd name="connsiteX35" fmla="*/ 57150 w 438150"/>
                      <a:gd name="connsiteY35" fmla="*/ 123825 h 685800"/>
                      <a:gd name="connsiteX36" fmla="*/ 76200 w 438150"/>
                      <a:gd name="connsiteY36" fmla="*/ 123825 h 685800"/>
                      <a:gd name="connsiteX37" fmla="*/ 76200 w 438150"/>
                      <a:gd name="connsiteY37" fmla="*/ 161925 h 685800"/>
                      <a:gd name="connsiteX38" fmla="*/ 47625 w 438150"/>
                      <a:gd name="connsiteY38" fmla="*/ 161925 h 685800"/>
                      <a:gd name="connsiteX39" fmla="*/ 0 w 438150"/>
                      <a:gd name="connsiteY39" fmla="*/ 209550 h 685800"/>
                      <a:gd name="connsiteX40" fmla="*/ 0 w 438150"/>
                      <a:gd name="connsiteY40" fmla="*/ 638175 h 685800"/>
                      <a:gd name="connsiteX41" fmla="*/ 47625 w 438150"/>
                      <a:gd name="connsiteY41" fmla="*/ 685800 h 685800"/>
                      <a:gd name="connsiteX42" fmla="*/ 219323 w 438150"/>
                      <a:gd name="connsiteY42" fmla="*/ 685800 h 685800"/>
                      <a:gd name="connsiteX43" fmla="*/ 219065 w 438150"/>
                      <a:gd name="connsiteY43" fmla="*/ 680799 h 685800"/>
                      <a:gd name="connsiteX44" fmla="*/ 220170 w 438150"/>
                      <a:gd name="connsiteY44" fmla="*/ 666750 h 685800"/>
                      <a:gd name="connsiteX45" fmla="*/ 114300 w 438150"/>
                      <a:gd name="connsiteY45" fmla="*/ 476088 h 685800"/>
                      <a:gd name="connsiteX46" fmla="*/ 114300 w 438150"/>
                      <a:gd name="connsiteY46" fmla="*/ 304638 h 685800"/>
                      <a:gd name="connsiteX47" fmla="*/ 419100 w 438150"/>
                      <a:gd name="connsiteY47" fmla="*/ 304638 h 685800"/>
                      <a:gd name="connsiteX48" fmla="*/ 419100 w 438150"/>
                      <a:gd name="connsiteY48" fmla="*/ 476088 h 685800"/>
                      <a:gd name="connsiteX49" fmla="*/ 57150 w 438150"/>
                      <a:gd name="connsiteY49" fmla="*/ 104775 h 685800"/>
                      <a:gd name="connsiteX50" fmla="*/ 57150 w 438150"/>
                      <a:gd name="connsiteY50" fmla="*/ 47625 h 685800"/>
                      <a:gd name="connsiteX51" fmla="*/ 85725 w 438150"/>
                      <a:gd name="connsiteY51" fmla="*/ 19050 h 685800"/>
                      <a:gd name="connsiteX52" fmla="*/ 352425 w 438150"/>
                      <a:gd name="connsiteY52" fmla="*/ 19050 h 685800"/>
                      <a:gd name="connsiteX53" fmla="*/ 381000 w 438150"/>
                      <a:gd name="connsiteY53" fmla="*/ 47625 h 685800"/>
                      <a:gd name="connsiteX54" fmla="*/ 381000 w 438150"/>
                      <a:gd name="connsiteY54" fmla="*/ 104775 h 685800"/>
                      <a:gd name="connsiteX55" fmla="*/ 57150 w 438150"/>
                      <a:gd name="connsiteY55" fmla="*/ 104775 h 68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438150" h="685800">
                        <a:moveTo>
                          <a:pt x="47625" y="666750"/>
                        </a:moveTo>
                        <a:cubicBezTo>
                          <a:pt x="31843" y="666750"/>
                          <a:pt x="19050" y="653957"/>
                          <a:pt x="19050" y="638175"/>
                        </a:cubicBezTo>
                        <a:lnTo>
                          <a:pt x="19050" y="209550"/>
                        </a:lnTo>
                        <a:cubicBezTo>
                          <a:pt x="19050" y="193768"/>
                          <a:pt x="31843" y="180975"/>
                          <a:pt x="47625" y="180975"/>
                        </a:cubicBezTo>
                        <a:lnTo>
                          <a:pt x="80963" y="180975"/>
                        </a:lnTo>
                        <a:cubicBezTo>
                          <a:pt x="88678" y="181150"/>
                          <a:pt x="95075" y="175039"/>
                          <a:pt x="95250" y="167324"/>
                        </a:cubicBezTo>
                        <a:cubicBezTo>
                          <a:pt x="95255" y="167111"/>
                          <a:pt x="95255" y="166899"/>
                          <a:pt x="95250" y="166688"/>
                        </a:cubicBezTo>
                        <a:lnTo>
                          <a:pt x="95250" y="123825"/>
                        </a:lnTo>
                        <a:lnTo>
                          <a:pt x="342900" y="123825"/>
                        </a:lnTo>
                        <a:lnTo>
                          <a:pt x="342900" y="166688"/>
                        </a:lnTo>
                        <a:cubicBezTo>
                          <a:pt x="342725" y="174403"/>
                          <a:pt x="348836" y="180800"/>
                          <a:pt x="356551" y="180975"/>
                        </a:cubicBezTo>
                        <a:cubicBezTo>
                          <a:pt x="356764" y="180980"/>
                          <a:pt x="356975" y="180980"/>
                          <a:pt x="357188" y="180975"/>
                        </a:cubicBezTo>
                        <a:lnTo>
                          <a:pt x="390525" y="180975"/>
                        </a:lnTo>
                        <a:cubicBezTo>
                          <a:pt x="406307" y="180975"/>
                          <a:pt x="419100" y="193768"/>
                          <a:pt x="419100" y="209550"/>
                        </a:cubicBezTo>
                        <a:lnTo>
                          <a:pt x="419100" y="285655"/>
                        </a:lnTo>
                        <a:lnTo>
                          <a:pt x="114300" y="285655"/>
                        </a:lnTo>
                        <a:cubicBezTo>
                          <a:pt x="103779" y="285655"/>
                          <a:pt x="95250" y="294183"/>
                          <a:pt x="95250" y="304705"/>
                        </a:cubicBezTo>
                        <a:lnTo>
                          <a:pt x="95250" y="476155"/>
                        </a:lnTo>
                        <a:cubicBezTo>
                          <a:pt x="95250" y="486676"/>
                          <a:pt x="103779" y="495205"/>
                          <a:pt x="114300" y="495205"/>
                        </a:cubicBezTo>
                        <a:lnTo>
                          <a:pt x="419100" y="495205"/>
                        </a:lnTo>
                        <a:lnTo>
                          <a:pt x="419100" y="580863"/>
                        </a:lnTo>
                        <a:lnTo>
                          <a:pt x="438150" y="580863"/>
                        </a:lnTo>
                        <a:lnTo>
                          <a:pt x="438150" y="209550"/>
                        </a:lnTo>
                        <a:cubicBezTo>
                          <a:pt x="438123" y="183258"/>
                          <a:pt x="416817" y="161952"/>
                          <a:pt x="390525" y="161925"/>
                        </a:cubicBezTo>
                        <a:lnTo>
                          <a:pt x="361950" y="161925"/>
                        </a:lnTo>
                        <a:lnTo>
                          <a:pt x="361950" y="123825"/>
                        </a:lnTo>
                        <a:lnTo>
                          <a:pt x="381000" y="123825"/>
                        </a:lnTo>
                        <a:cubicBezTo>
                          <a:pt x="391168" y="124178"/>
                          <a:pt x="399697" y="116222"/>
                          <a:pt x="400050" y="106054"/>
                        </a:cubicBezTo>
                        <a:cubicBezTo>
                          <a:pt x="400065" y="105628"/>
                          <a:pt x="400065" y="105202"/>
                          <a:pt x="400050" y="104775"/>
                        </a:cubicBezTo>
                        <a:lnTo>
                          <a:pt x="400050" y="47625"/>
                        </a:lnTo>
                        <a:cubicBezTo>
                          <a:pt x="400019" y="21335"/>
                          <a:pt x="378715" y="32"/>
                          <a:pt x="352425" y="0"/>
                        </a:cubicBezTo>
                        <a:lnTo>
                          <a:pt x="85725" y="0"/>
                        </a:lnTo>
                        <a:cubicBezTo>
                          <a:pt x="59435" y="32"/>
                          <a:pt x="38131" y="21335"/>
                          <a:pt x="38100" y="47625"/>
                        </a:cubicBezTo>
                        <a:lnTo>
                          <a:pt x="38100" y="104775"/>
                        </a:lnTo>
                        <a:cubicBezTo>
                          <a:pt x="37747" y="114943"/>
                          <a:pt x="45703" y="123472"/>
                          <a:pt x="55871" y="123825"/>
                        </a:cubicBezTo>
                        <a:cubicBezTo>
                          <a:pt x="56297" y="123840"/>
                          <a:pt x="56723" y="123840"/>
                          <a:pt x="57150" y="123825"/>
                        </a:cubicBezTo>
                        <a:lnTo>
                          <a:pt x="76200" y="123825"/>
                        </a:lnTo>
                        <a:lnTo>
                          <a:pt x="76200" y="161925"/>
                        </a:lnTo>
                        <a:lnTo>
                          <a:pt x="47625" y="161925"/>
                        </a:lnTo>
                        <a:cubicBezTo>
                          <a:pt x="21333" y="161952"/>
                          <a:pt x="27" y="183258"/>
                          <a:pt x="0" y="209550"/>
                        </a:cubicBezTo>
                        <a:lnTo>
                          <a:pt x="0" y="638175"/>
                        </a:lnTo>
                        <a:cubicBezTo>
                          <a:pt x="31" y="664465"/>
                          <a:pt x="21335" y="685769"/>
                          <a:pt x="47625" y="685800"/>
                        </a:cubicBezTo>
                        <a:lnTo>
                          <a:pt x="219323" y="685800"/>
                        </a:lnTo>
                        <a:cubicBezTo>
                          <a:pt x="219237" y="684133"/>
                          <a:pt x="219065" y="682485"/>
                          <a:pt x="219065" y="680799"/>
                        </a:cubicBezTo>
                        <a:cubicBezTo>
                          <a:pt x="219104" y="676096"/>
                          <a:pt x="219473" y="671401"/>
                          <a:pt x="220170" y="666750"/>
                        </a:cubicBezTo>
                        <a:close/>
                        <a:moveTo>
                          <a:pt x="114300" y="476088"/>
                        </a:moveTo>
                        <a:lnTo>
                          <a:pt x="114300" y="304638"/>
                        </a:lnTo>
                        <a:lnTo>
                          <a:pt x="419100" y="304638"/>
                        </a:lnTo>
                        <a:lnTo>
                          <a:pt x="419100" y="476088"/>
                        </a:lnTo>
                        <a:close/>
                        <a:moveTo>
                          <a:pt x="57150" y="104775"/>
                        </a:moveTo>
                        <a:lnTo>
                          <a:pt x="57150" y="47625"/>
                        </a:lnTo>
                        <a:cubicBezTo>
                          <a:pt x="57150" y="31843"/>
                          <a:pt x="69943" y="19050"/>
                          <a:pt x="85725" y="19050"/>
                        </a:cubicBezTo>
                        <a:lnTo>
                          <a:pt x="352425" y="19050"/>
                        </a:lnTo>
                        <a:cubicBezTo>
                          <a:pt x="368207" y="19050"/>
                          <a:pt x="381000" y="31843"/>
                          <a:pt x="381000" y="47625"/>
                        </a:cubicBezTo>
                        <a:lnTo>
                          <a:pt x="381000" y="104775"/>
                        </a:lnTo>
                        <a:lnTo>
                          <a:pt x="57150" y="10477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AU"/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7F2A771D-5CDA-F4E4-1AF6-18C9F5B630D9}"/>
                      </a:ext>
                    </a:extLst>
                  </p:cNvPr>
                  <p:cNvSpPr/>
                  <p:nvPr/>
                </p:nvSpPr>
                <p:spPr>
                  <a:xfrm>
                    <a:off x="9527872" y="4794505"/>
                    <a:ext cx="303618" cy="142875"/>
                  </a:xfrm>
                  <a:custGeom>
                    <a:avLst/>
                    <a:gdLst>
                      <a:gd name="connsiteX0" fmla="*/ 232181 w 303618"/>
                      <a:gd name="connsiteY0" fmla="*/ 0 h 142875"/>
                      <a:gd name="connsiteX1" fmla="*/ 71438 w 303618"/>
                      <a:gd name="connsiteY1" fmla="*/ 0 h 142875"/>
                      <a:gd name="connsiteX2" fmla="*/ 0 w 303618"/>
                      <a:gd name="connsiteY2" fmla="*/ 71438 h 142875"/>
                      <a:gd name="connsiteX3" fmla="*/ 71438 w 303618"/>
                      <a:gd name="connsiteY3" fmla="*/ 142875 h 142875"/>
                      <a:gd name="connsiteX4" fmla="*/ 232181 w 303618"/>
                      <a:gd name="connsiteY4" fmla="*/ 142875 h 142875"/>
                      <a:gd name="connsiteX5" fmla="*/ 303619 w 303618"/>
                      <a:gd name="connsiteY5" fmla="*/ 71438 h 142875"/>
                      <a:gd name="connsiteX6" fmla="*/ 232181 w 303618"/>
                      <a:gd name="connsiteY6" fmla="*/ 0 h 142875"/>
                      <a:gd name="connsiteX7" fmla="*/ 19040 w 303618"/>
                      <a:gd name="connsiteY7" fmla="*/ 71438 h 142875"/>
                      <a:gd name="connsiteX8" fmla="*/ 71428 w 303618"/>
                      <a:gd name="connsiteY8" fmla="*/ 19050 h 142875"/>
                      <a:gd name="connsiteX9" fmla="*/ 142865 w 303618"/>
                      <a:gd name="connsiteY9" fmla="*/ 19050 h 142875"/>
                      <a:gd name="connsiteX10" fmla="*/ 142865 w 303618"/>
                      <a:gd name="connsiteY10" fmla="*/ 123825 h 142875"/>
                      <a:gd name="connsiteX11" fmla="*/ 71428 w 303618"/>
                      <a:gd name="connsiteY11" fmla="*/ 123825 h 142875"/>
                      <a:gd name="connsiteX12" fmla="*/ 19040 w 303618"/>
                      <a:gd name="connsiteY12" fmla="*/ 71438 h 142875"/>
                      <a:gd name="connsiteX13" fmla="*/ 232181 w 303618"/>
                      <a:gd name="connsiteY13" fmla="*/ 123825 h 142875"/>
                      <a:gd name="connsiteX14" fmla="*/ 161915 w 303618"/>
                      <a:gd name="connsiteY14" fmla="*/ 123825 h 142875"/>
                      <a:gd name="connsiteX15" fmla="*/ 161915 w 303618"/>
                      <a:gd name="connsiteY15" fmla="*/ 19050 h 142875"/>
                      <a:gd name="connsiteX16" fmla="*/ 232181 w 303618"/>
                      <a:gd name="connsiteY16" fmla="*/ 19050 h 142875"/>
                      <a:gd name="connsiteX17" fmla="*/ 284569 w 303618"/>
                      <a:gd name="connsiteY17" fmla="*/ 71438 h 142875"/>
                      <a:gd name="connsiteX18" fmla="*/ 232181 w 303618"/>
                      <a:gd name="connsiteY18" fmla="*/ 123825 h 142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03618" h="142875">
                        <a:moveTo>
                          <a:pt x="232181" y="0"/>
                        </a:moveTo>
                        <a:lnTo>
                          <a:pt x="71438" y="0"/>
                        </a:lnTo>
                        <a:cubicBezTo>
                          <a:pt x="31984" y="0"/>
                          <a:pt x="0" y="31984"/>
                          <a:pt x="0" y="71438"/>
                        </a:cubicBezTo>
                        <a:cubicBezTo>
                          <a:pt x="0" y="110891"/>
                          <a:pt x="31984" y="142875"/>
                          <a:pt x="71438" y="142875"/>
                        </a:cubicBezTo>
                        <a:lnTo>
                          <a:pt x="232181" y="142875"/>
                        </a:lnTo>
                        <a:cubicBezTo>
                          <a:pt x="271635" y="142875"/>
                          <a:pt x="303619" y="110891"/>
                          <a:pt x="303619" y="71438"/>
                        </a:cubicBezTo>
                        <a:cubicBezTo>
                          <a:pt x="303619" y="31984"/>
                          <a:pt x="271635" y="0"/>
                          <a:pt x="232181" y="0"/>
                        </a:cubicBezTo>
                        <a:close/>
                        <a:moveTo>
                          <a:pt x="19040" y="71438"/>
                        </a:moveTo>
                        <a:cubicBezTo>
                          <a:pt x="19082" y="42522"/>
                          <a:pt x="42513" y="19092"/>
                          <a:pt x="71428" y="19050"/>
                        </a:cubicBezTo>
                        <a:lnTo>
                          <a:pt x="142865" y="19050"/>
                        </a:lnTo>
                        <a:lnTo>
                          <a:pt x="142865" y="123825"/>
                        </a:lnTo>
                        <a:lnTo>
                          <a:pt x="71428" y="123825"/>
                        </a:lnTo>
                        <a:cubicBezTo>
                          <a:pt x="42513" y="123783"/>
                          <a:pt x="19082" y="100353"/>
                          <a:pt x="19040" y="71438"/>
                        </a:cubicBezTo>
                        <a:close/>
                        <a:moveTo>
                          <a:pt x="232181" y="123825"/>
                        </a:moveTo>
                        <a:lnTo>
                          <a:pt x="161915" y="123825"/>
                        </a:lnTo>
                        <a:lnTo>
                          <a:pt x="161915" y="19050"/>
                        </a:lnTo>
                        <a:lnTo>
                          <a:pt x="232181" y="19050"/>
                        </a:lnTo>
                        <a:cubicBezTo>
                          <a:pt x="261115" y="19050"/>
                          <a:pt x="284569" y="42504"/>
                          <a:pt x="284569" y="71438"/>
                        </a:cubicBezTo>
                        <a:cubicBezTo>
                          <a:pt x="284569" y="100371"/>
                          <a:pt x="261115" y="123825"/>
                          <a:pt x="232181" y="123825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AU"/>
                  </a:p>
                </p:txBody>
              </p:sp>
            </p:grpSp>
            <p:pic>
              <p:nvPicPr>
                <p:cNvPr id="24" name="Graphic 23" descr="Wine outline">
                  <a:extLst>
                    <a:ext uri="{FF2B5EF4-FFF2-40B4-BE49-F238E27FC236}">
                      <a16:creationId xmlns:a16="http://schemas.microsoft.com/office/drawing/2014/main" id="{0B75CBFC-1D26-62B7-7BCD-CA46137A0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9133" y="3564523"/>
                  <a:ext cx="1135684" cy="1135684"/>
                </a:xfrm>
                <a:prstGeom prst="rect">
                  <a:avLst/>
                </a:prstGeom>
              </p:spPr>
            </p:pic>
            <p:pic>
              <p:nvPicPr>
                <p:cNvPr id="28" name="Graphic 27" descr="Beer outline">
                  <a:extLst>
                    <a:ext uri="{FF2B5EF4-FFF2-40B4-BE49-F238E27FC236}">
                      <a16:creationId xmlns:a16="http://schemas.microsoft.com/office/drawing/2014/main" id="{F1D171B9-69F7-C387-6446-E3DBC0D71D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417" y="3336843"/>
                  <a:ext cx="1027245" cy="102724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Graphic 12" descr="No sign outline">
              <a:extLst>
                <a:ext uri="{FF2B5EF4-FFF2-40B4-BE49-F238E27FC236}">
                  <a16:creationId xmlns:a16="http://schemas.microsoft.com/office/drawing/2014/main" id="{0F0CC77B-1B3A-66B1-3A1E-3A771B09C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11599" y="2580676"/>
              <a:ext cx="3263002" cy="3263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858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9508BC-B393-5168-ACC4-CD6F17F4F663}"/>
              </a:ext>
            </a:extLst>
          </p:cNvPr>
          <p:cNvSpPr txBox="1">
            <a:spLocks/>
          </p:cNvSpPr>
          <p:nvPr/>
        </p:nvSpPr>
        <p:spPr>
          <a:xfrm>
            <a:off x="664919" y="295276"/>
            <a:ext cx="4080362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" panose="02000503000000000000" pitchFamily="2" charset="0"/>
                <a:ea typeface="+mj-ea"/>
                <a:cs typeface="+mj-cs"/>
              </a:rPr>
              <a:t>Course Topics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7C4F6B1-BF30-CD20-F441-217071E8D8DE}"/>
              </a:ext>
            </a:extLst>
          </p:cNvPr>
          <p:cNvSpPr txBox="1">
            <a:spLocks/>
          </p:cNvSpPr>
          <p:nvPr/>
        </p:nvSpPr>
        <p:spPr>
          <a:xfrm>
            <a:off x="-2" y="1546046"/>
            <a:ext cx="5027567" cy="416868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▣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Firearm information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Firearm Safety Rules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Handling firearms in the field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Firearms Law –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Firearms Act 1996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Carrying and managing firearms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Firearm storage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 you go shooting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Knowledge test 1 –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Firearms Safety Rules</a:t>
            </a:r>
          </a:p>
          <a:p>
            <a:pPr marL="896938" marR="0" lvl="0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Knowledge test 2 –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Firearms Law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Checklist">
            <a:extLst>
              <a:ext uri="{FF2B5EF4-FFF2-40B4-BE49-F238E27FC236}">
                <a16:creationId xmlns:a16="http://schemas.microsoft.com/office/drawing/2014/main" id="{E6474515-B5B8-0D1F-DE7D-67F4CE3AA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761902"/>
            <a:ext cx="5334197" cy="533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76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707012" y="1555290"/>
            <a:ext cx="42317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Safety rule </a:t>
            </a:r>
            <a:r>
              <a:rPr lang="en-AU" sz="4000">
                <a:solidFill>
                  <a:srgbClr val="0B1A3F"/>
                </a:solidFill>
                <a:latin typeface="Futura LT" panose="02000503000000000000" pitchFamily="2" charset="0"/>
              </a:rPr>
              <a:t>8</a:t>
            </a: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Never have loaded firearms in the home, car or camp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14:cNvPr>
              <p14:cNvContentPartPr/>
              <p14:nvPr/>
            </p14:nvContentPartPr>
            <p14:xfrm>
              <a:off x="4310451" y="5398749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06131" y="5394429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4" descr="IMG_0530">
            <a:extLst>
              <a:ext uri="{FF2B5EF4-FFF2-40B4-BE49-F238E27FC236}">
                <a16:creationId xmlns:a16="http://schemas.microsoft.com/office/drawing/2014/main" id="{6C4834B4-1716-1BA0-297F-FC6C7020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02" y="1380331"/>
            <a:ext cx="5462588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32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32734" y="0"/>
            <a:ext cx="8111576" cy="681393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/>
          </a:p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67" y="196477"/>
            <a:ext cx="6697465" cy="156760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Never have loaded firearms in the home, car or camp</a:t>
            </a:r>
            <a:b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</a:b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502E63B-DBCC-02E2-9401-3D3881713207}"/>
              </a:ext>
            </a:extLst>
          </p:cNvPr>
          <p:cNvSpPr txBox="1"/>
          <p:nvPr/>
        </p:nvSpPr>
        <p:spPr>
          <a:xfrm>
            <a:off x="327857" y="1792260"/>
            <a:ext cx="686488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Before entering the home, a car or camp: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>
              <a:solidFill>
                <a:schemeClr val="bg1"/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Point the muzzle in a safe direction and back drop and unload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>
              <a:solidFill>
                <a:schemeClr val="bg1"/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Ensure that there are no rounds in the chamber or magazine.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>
              <a:solidFill>
                <a:schemeClr val="bg1"/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Remove any detachable/external magazine.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>
              <a:solidFill>
                <a:schemeClr val="bg1"/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Where possible, remove bolts, open the action, or use trigger locks.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000">
              <a:solidFill>
                <a:schemeClr val="bg1"/>
              </a:solidFill>
              <a:latin typeface="Arial" panose="020B0604020202020204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Immediately return firearms to storage when not in use.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46FF2-D630-DCF4-4272-4F32A4B62EBB}"/>
              </a:ext>
            </a:extLst>
          </p:cNvPr>
          <p:cNvSpPr txBox="1"/>
          <p:nvPr/>
        </p:nvSpPr>
        <p:spPr>
          <a:xfrm>
            <a:off x="8044491" y="965341"/>
            <a:ext cx="335011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AU" sz="1800">
                <a:solidFill>
                  <a:schemeClr val="bg1"/>
                </a:solidFill>
              </a:rPr>
              <a:t>Only load when in your shooting area.</a:t>
            </a:r>
            <a:endParaRPr lang="en-AU">
              <a:solidFill>
                <a:schemeClr val="bg1"/>
              </a:solidFill>
            </a:endParaRPr>
          </a:p>
        </p:txBody>
      </p:sp>
      <p:pic>
        <p:nvPicPr>
          <p:cNvPr id="7" name="Graphic 6" descr="Megaphone1 with solid fill">
            <a:extLst>
              <a:ext uri="{FF2B5EF4-FFF2-40B4-BE49-F238E27FC236}">
                <a16:creationId xmlns:a16="http://schemas.microsoft.com/office/drawing/2014/main" id="{F2B06339-D5C0-B4E4-9881-F25D39809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0060" y="1307497"/>
            <a:ext cx="1174989" cy="11749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D809E35-2FA3-DD40-C53F-7D48BE01E667}"/>
              </a:ext>
            </a:extLst>
          </p:cNvPr>
          <p:cNvGrpSpPr/>
          <p:nvPr/>
        </p:nvGrpSpPr>
        <p:grpSpPr>
          <a:xfrm>
            <a:off x="8293349" y="2661754"/>
            <a:ext cx="2852395" cy="2724811"/>
            <a:chOff x="8056642" y="2721995"/>
            <a:chExt cx="2852395" cy="272481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45F42F-29F2-664E-5034-AE41964EB802}"/>
                </a:ext>
              </a:extLst>
            </p:cNvPr>
            <p:cNvGrpSpPr/>
            <p:nvPr/>
          </p:nvGrpSpPr>
          <p:grpSpPr>
            <a:xfrm>
              <a:off x="9020832" y="2721995"/>
              <a:ext cx="1806108" cy="1508921"/>
              <a:chOff x="9020832" y="2721995"/>
              <a:chExt cx="1806108" cy="1508921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BFBB3FA-CBCB-2C56-C50A-6B28D48A6802}"/>
                  </a:ext>
                </a:extLst>
              </p:cNvPr>
              <p:cNvSpPr/>
              <p:nvPr/>
            </p:nvSpPr>
            <p:spPr>
              <a:xfrm>
                <a:off x="9657075" y="2721995"/>
                <a:ext cx="1169865" cy="1508921"/>
              </a:xfrm>
              <a:custGeom>
                <a:avLst/>
                <a:gdLst>
                  <a:gd name="connsiteX0" fmla="*/ 881299 w 1169865"/>
                  <a:gd name="connsiteY0" fmla="*/ 1295678 h 1508921"/>
                  <a:gd name="connsiteX1" fmla="*/ 881299 w 1169865"/>
                  <a:gd name="connsiteY1" fmla="*/ 1131486 h 1508921"/>
                  <a:gd name="connsiteX2" fmla="*/ 1122455 w 1169865"/>
                  <a:gd name="connsiteY2" fmla="*/ 1152010 h 1508921"/>
                  <a:gd name="connsiteX3" fmla="*/ 961547 w 1169865"/>
                  <a:gd name="connsiteY3" fmla="*/ 904491 h 1508921"/>
                  <a:gd name="connsiteX4" fmla="*/ 1060063 w 1169865"/>
                  <a:gd name="connsiteY4" fmla="*/ 930967 h 1508921"/>
                  <a:gd name="connsiteX5" fmla="*/ 944102 w 1169865"/>
                  <a:gd name="connsiteY5" fmla="*/ 754050 h 1508921"/>
                  <a:gd name="connsiteX6" fmla="*/ 1015731 w 1169865"/>
                  <a:gd name="connsiteY6" fmla="*/ 763081 h 1508921"/>
                  <a:gd name="connsiteX7" fmla="*/ 845382 w 1169865"/>
                  <a:gd name="connsiteY7" fmla="*/ 515357 h 1508921"/>
                  <a:gd name="connsiteX8" fmla="*/ 757950 w 1169865"/>
                  <a:gd name="connsiteY8" fmla="*/ 643016 h 1508921"/>
                  <a:gd name="connsiteX9" fmla="*/ 583907 w 1169865"/>
                  <a:gd name="connsiteY9" fmla="*/ 376204 h 1508921"/>
                  <a:gd name="connsiteX10" fmla="*/ 695147 w 1169865"/>
                  <a:gd name="connsiteY10" fmla="*/ 390160 h 1508921"/>
                  <a:gd name="connsiteX11" fmla="*/ 431003 w 1169865"/>
                  <a:gd name="connsiteY11" fmla="*/ 0 h 1508921"/>
                  <a:gd name="connsiteX12" fmla="*/ 166860 w 1169865"/>
                  <a:gd name="connsiteY12" fmla="*/ 389955 h 1508921"/>
                  <a:gd name="connsiteX13" fmla="*/ 278100 w 1169865"/>
                  <a:gd name="connsiteY13" fmla="*/ 375999 h 1508921"/>
                  <a:gd name="connsiteX14" fmla="*/ 97284 w 1169865"/>
                  <a:gd name="connsiteY14" fmla="*/ 653483 h 1508921"/>
                  <a:gd name="connsiteX15" fmla="*/ 250187 w 1169865"/>
                  <a:gd name="connsiteY15" fmla="*/ 612435 h 1508921"/>
                  <a:gd name="connsiteX16" fmla="*/ 0 w 1169865"/>
                  <a:gd name="connsiteY16" fmla="*/ 1001159 h 1508921"/>
                  <a:gd name="connsiteX17" fmla="*/ 369431 w 1169865"/>
                  <a:gd name="connsiteY17" fmla="*/ 931582 h 1508921"/>
                  <a:gd name="connsiteX18" fmla="*/ 369431 w 1169865"/>
                  <a:gd name="connsiteY18" fmla="*/ 1184232 h 1508921"/>
                  <a:gd name="connsiteX19" fmla="*/ 46179 w 1169865"/>
                  <a:gd name="connsiteY19" fmla="*/ 1270023 h 1508921"/>
                  <a:gd name="connsiteX20" fmla="*/ 294314 w 1169865"/>
                  <a:gd name="connsiteY20" fmla="*/ 1508921 h 1508921"/>
                  <a:gd name="connsiteX21" fmla="*/ 1169866 w 1169865"/>
                  <a:gd name="connsiteY21" fmla="*/ 1508921 h 1508921"/>
                  <a:gd name="connsiteX22" fmla="*/ 881299 w 1169865"/>
                  <a:gd name="connsiteY22" fmla="*/ 1295678 h 1508921"/>
                  <a:gd name="connsiteX23" fmla="*/ 752819 w 1169865"/>
                  <a:gd name="connsiteY23" fmla="*/ 650404 h 1508921"/>
                  <a:gd name="connsiteX24" fmla="*/ 692889 w 1169865"/>
                  <a:gd name="connsiteY24" fmla="*/ 738042 h 1508921"/>
                  <a:gd name="connsiteX25" fmla="*/ 610793 w 1169865"/>
                  <a:gd name="connsiteY25" fmla="*/ 611819 h 1508921"/>
                  <a:gd name="connsiteX26" fmla="*/ 686732 w 1169865"/>
                  <a:gd name="connsiteY26" fmla="*/ 969962 h 1508921"/>
                  <a:gd name="connsiteX27" fmla="*/ 568308 w 1169865"/>
                  <a:gd name="connsiteY27" fmla="*/ 1152010 h 1508921"/>
                  <a:gd name="connsiteX28" fmla="*/ 800434 w 1169865"/>
                  <a:gd name="connsiteY28" fmla="*/ 1131486 h 1508921"/>
                  <a:gd name="connsiteX29" fmla="*/ 800434 w 1169865"/>
                  <a:gd name="connsiteY29" fmla="*/ 1262634 h 1508921"/>
                  <a:gd name="connsiteX30" fmla="*/ 472051 w 1169865"/>
                  <a:gd name="connsiteY30" fmla="*/ 1188132 h 1508921"/>
                  <a:gd name="connsiteX31" fmla="*/ 472051 w 1169865"/>
                  <a:gd name="connsiteY31" fmla="*/ 931582 h 1508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69865" h="1508921">
                    <a:moveTo>
                      <a:pt x="881299" y="1295678"/>
                    </a:moveTo>
                    <a:lnTo>
                      <a:pt x="881299" y="1131486"/>
                    </a:lnTo>
                    <a:lnTo>
                      <a:pt x="1122455" y="1152010"/>
                    </a:lnTo>
                    <a:lnTo>
                      <a:pt x="961547" y="904491"/>
                    </a:lnTo>
                    <a:lnTo>
                      <a:pt x="1060063" y="930967"/>
                    </a:lnTo>
                    <a:lnTo>
                      <a:pt x="944102" y="754050"/>
                    </a:lnTo>
                    <a:lnTo>
                      <a:pt x="1015731" y="763081"/>
                    </a:lnTo>
                    <a:lnTo>
                      <a:pt x="845382" y="515357"/>
                    </a:lnTo>
                    <a:lnTo>
                      <a:pt x="757950" y="643016"/>
                    </a:lnTo>
                    <a:lnTo>
                      <a:pt x="583907" y="376204"/>
                    </a:lnTo>
                    <a:lnTo>
                      <a:pt x="695147" y="390160"/>
                    </a:lnTo>
                    <a:lnTo>
                      <a:pt x="431003" y="0"/>
                    </a:lnTo>
                    <a:lnTo>
                      <a:pt x="166860" y="389955"/>
                    </a:lnTo>
                    <a:lnTo>
                      <a:pt x="278100" y="375999"/>
                    </a:lnTo>
                    <a:lnTo>
                      <a:pt x="97284" y="653483"/>
                    </a:lnTo>
                    <a:lnTo>
                      <a:pt x="250187" y="612435"/>
                    </a:lnTo>
                    <a:lnTo>
                      <a:pt x="0" y="1001159"/>
                    </a:lnTo>
                    <a:lnTo>
                      <a:pt x="369431" y="931582"/>
                    </a:lnTo>
                    <a:lnTo>
                      <a:pt x="369431" y="1184232"/>
                    </a:lnTo>
                    <a:cubicBezTo>
                      <a:pt x="247929" y="1186901"/>
                      <a:pt x="134637" y="1213376"/>
                      <a:pt x="46179" y="1270023"/>
                    </a:cubicBezTo>
                    <a:cubicBezTo>
                      <a:pt x="128275" y="1312712"/>
                      <a:pt x="215091" y="1385983"/>
                      <a:pt x="294314" y="1508921"/>
                    </a:cubicBezTo>
                    <a:lnTo>
                      <a:pt x="1169866" y="1508921"/>
                    </a:lnTo>
                    <a:cubicBezTo>
                      <a:pt x="1103779" y="1424979"/>
                      <a:pt x="1000953" y="1351503"/>
                      <a:pt x="881299" y="1295678"/>
                    </a:cubicBezTo>
                    <a:close/>
                    <a:moveTo>
                      <a:pt x="752819" y="650404"/>
                    </a:moveTo>
                    <a:lnTo>
                      <a:pt x="692889" y="738042"/>
                    </a:lnTo>
                    <a:lnTo>
                      <a:pt x="610793" y="611819"/>
                    </a:lnTo>
                    <a:close/>
                    <a:moveTo>
                      <a:pt x="686732" y="969962"/>
                    </a:moveTo>
                    <a:lnTo>
                      <a:pt x="568308" y="1152010"/>
                    </a:lnTo>
                    <a:lnTo>
                      <a:pt x="800434" y="1131486"/>
                    </a:lnTo>
                    <a:lnTo>
                      <a:pt x="800434" y="1262634"/>
                    </a:lnTo>
                    <a:cubicBezTo>
                      <a:pt x="694937" y="1222758"/>
                      <a:pt x="584426" y="1197686"/>
                      <a:pt x="472051" y="1188132"/>
                    </a:cubicBezTo>
                    <a:lnTo>
                      <a:pt x="472051" y="931582"/>
                    </a:lnTo>
                    <a:close/>
                  </a:path>
                </a:pathLst>
              </a:custGeom>
              <a:solidFill>
                <a:schemeClr val="tx2">
                  <a:lumMod val="90000"/>
                  <a:lumOff val="10000"/>
                </a:schemeClr>
              </a:solidFill>
              <a:ln w="204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BE3B645-1010-E8CB-D1C0-1C595FE4AD62}"/>
                  </a:ext>
                </a:extLst>
              </p:cNvPr>
              <p:cNvSpPr/>
              <p:nvPr/>
            </p:nvSpPr>
            <p:spPr>
              <a:xfrm>
                <a:off x="9020832" y="3337303"/>
                <a:ext cx="856259" cy="893613"/>
              </a:xfrm>
              <a:custGeom>
                <a:avLst/>
                <a:gdLst>
                  <a:gd name="connsiteX0" fmla="*/ 578570 w 856259"/>
                  <a:gd name="connsiteY0" fmla="*/ 677291 h 893613"/>
                  <a:gd name="connsiteX1" fmla="*/ 574671 w 856259"/>
                  <a:gd name="connsiteY1" fmla="*/ 677291 h 893613"/>
                  <a:gd name="connsiteX2" fmla="*/ 574671 w 856259"/>
                  <a:gd name="connsiteY2" fmla="*/ 606278 h 893613"/>
                  <a:gd name="connsiteX3" fmla="*/ 677291 w 856259"/>
                  <a:gd name="connsiteY3" fmla="*/ 626802 h 893613"/>
                  <a:gd name="connsiteX4" fmla="*/ 602173 w 856259"/>
                  <a:gd name="connsiteY4" fmla="*/ 488470 h 893613"/>
                  <a:gd name="connsiteX5" fmla="*/ 656767 w 856259"/>
                  <a:gd name="connsiteY5" fmla="*/ 503658 h 893613"/>
                  <a:gd name="connsiteX6" fmla="*/ 592116 w 856259"/>
                  <a:gd name="connsiteY6" fmla="*/ 405348 h 893613"/>
                  <a:gd name="connsiteX7" fmla="*/ 631933 w 856259"/>
                  <a:gd name="connsiteY7" fmla="*/ 410274 h 893613"/>
                  <a:gd name="connsiteX8" fmla="*/ 533623 w 856259"/>
                  <a:gd name="connsiteY8" fmla="*/ 277894 h 893613"/>
                  <a:gd name="connsiteX9" fmla="*/ 443318 w 856259"/>
                  <a:gd name="connsiteY9" fmla="*/ 409863 h 893613"/>
                  <a:gd name="connsiteX10" fmla="*/ 482929 w 856259"/>
                  <a:gd name="connsiteY10" fmla="*/ 404938 h 893613"/>
                  <a:gd name="connsiteX11" fmla="*/ 448038 w 856259"/>
                  <a:gd name="connsiteY11" fmla="*/ 458095 h 893613"/>
                  <a:gd name="connsiteX12" fmla="*/ 371073 w 856259"/>
                  <a:gd name="connsiteY12" fmla="*/ 334951 h 893613"/>
                  <a:gd name="connsiteX13" fmla="*/ 455632 w 856259"/>
                  <a:gd name="connsiteY13" fmla="*/ 357733 h 893613"/>
                  <a:gd name="connsiteX14" fmla="*/ 355680 w 856259"/>
                  <a:gd name="connsiteY14" fmla="*/ 205650 h 893613"/>
                  <a:gd name="connsiteX15" fmla="*/ 417252 w 856259"/>
                  <a:gd name="connsiteY15" fmla="*/ 213244 h 893613"/>
                  <a:gd name="connsiteX16" fmla="*/ 271121 w 856259"/>
                  <a:gd name="connsiteY16" fmla="*/ 0 h 893613"/>
                  <a:gd name="connsiteX17" fmla="*/ 124991 w 856259"/>
                  <a:gd name="connsiteY17" fmla="*/ 212834 h 893613"/>
                  <a:gd name="connsiteX18" fmla="*/ 186563 w 856259"/>
                  <a:gd name="connsiteY18" fmla="*/ 205240 h 893613"/>
                  <a:gd name="connsiteX19" fmla="*/ 86611 w 856259"/>
                  <a:gd name="connsiteY19" fmla="*/ 357322 h 893613"/>
                  <a:gd name="connsiteX20" fmla="*/ 171170 w 856259"/>
                  <a:gd name="connsiteY20" fmla="*/ 334541 h 893613"/>
                  <a:gd name="connsiteX21" fmla="*/ 32838 w 856259"/>
                  <a:gd name="connsiteY21" fmla="*/ 547579 h 893613"/>
                  <a:gd name="connsiteX22" fmla="*/ 225764 w 856259"/>
                  <a:gd name="connsiteY22" fmla="*/ 524182 h 893613"/>
                  <a:gd name="connsiteX23" fmla="*/ 225764 w 856259"/>
                  <a:gd name="connsiteY23" fmla="*/ 729422 h 893613"/>
                  <a:gd name="connsiteX24" fmla="*/ 0 w 856259"/>
                  <a:gd name="connsiteY24" fmla="*/ 893613 h 893613"/>
                  <a:gd name="connsiteX25" fmla="*/ 856260 w 856259"/>
                  <a:gd name="connsiteY25" fmla="*/ 893613 h 893613"/>
                  <a:gd name="connsiteX26" fmla="*/ 578570 w 856259"/>
                  <a:gd name="connsiteY26" fmla="*/ 677291 h 893613"/>
                  <a:gd name="connsiteX27" fmla="*/ 287335 w 856259"/>
                  <a:gd name="connsiteY27" fmla="*/ 705409 h 893613"/>
                  <a:gd name="connsiteX28" fmla="*/ 287335 w 856259"/>
                  <a:gd name="connsiteY28" fmla="*/ 524182 h 893613"/>
                  <a:gd name="connsiteX29" fmla="*/ 448449 w 856259"/>
                  <a:gd name="connsiteY29" fmla="*/ 542654 h 893613"/>
                  <a:gd name="connsiteX30" fmla="*/ 410479 w 856259"/>
                  <a:gd name="connsiteY30" fmla="*/ 626802 h 893613"/>
                  <a:gd name="connsiteX31" fmla="*/ 513099 w 856259"/>
                  <a:gd name="connsiteY31" fmla="*/ 606278 h 893613"/>
                  <a:gd name="connsiteX32" fmla="*/ 513099 w 856259"/>
                  <a:gd name="connsiteY32" fmla="*/ 672160 h 893613"/>
                  <a:gd name="connsiteX33" fmla="*/ 287335 w 856259"/>
                  <a:gd name="connsiteY33" fmla="*/ 705409 h 893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56259" h="893613">
                    <a:moveTo>
                      <a:pt x="578570" y="677291"/>
                    </a:moveTo>
                    <a:lnTo>
                      <a:pt x="574671" y="677291"/>
                    </a:lnTo>
                    <a:lnTo>
                      <a:pt x="574671" y="606278"/>
                    </a:lnTo>
                    <a:lnTo>
                      <a:pt x="677291" y="626802"/>
                    </a:lnTo>
                    <a:lnTo>
                      <a:pt x="602173" y="488470"/>
                    </a:lnTo>
                    <a:lnTo>
                      <a:pt x="656767" y="503658"/>
                    </a:lnTo>
                    <a:lnTo>
                      <a:pt x="592116" y="405348"/>
                    </a:lnTo>
                    <a:lnTo>
                      <a:pt x="631933" y="410274"/>
                    </a:lnTo>
                    <a:lnTo>
                      <a:pt x="533623" y="277894"/>
                    </a:lnTo>
                    <a:lnTo>
                      <a:pt x="443318" y="409863"/>
                    </a:lnTo>
                    <a:lnTo>
                      <a:pt x="482929" y="404938"/>
                    </a:lnTo>
                    <a:lnTo>
                      <a:pt x="448038" y="458095"/>
                    </a:lnTo>
                    <a:lnTo>
                      <a:pt x="371073" y="334951"/>
                    </a:lnTo>
                    <a:lnTo>
                      <a:pt x="455632" y="357733"/>
                    </a:lnTo>
                    <a:lnTo>
                      <a:pt x="355680" y="205650"/>
                    </a:lnTo>
                    <a:lnTo>
                      <a:pt x="417252" y="213244"/>
                    </a:lnTo>
                    <a:lnTo>
                      <a:pt x="271121" y="0"/>
                    </a:lnTo>
                    <a:lnTo>
                      <a:pt x="124991" y="212834"/>
                    </a:lnTo>
                    <a:lnTo>
                      <a:pt x="186563" y="205240"/>
                    </a:lnTo>
                    <a:lnTo>
                      <a:pt x="86611" y="357322"/>
                    </a:lnTo>
                    <a:lnTo>
                      <a:pt x="171170" y="334541"/>
                    </a:lnTo>
                    <a:lnTo>
                      <a:pt x="32838" y="547579"/>
                    </a:lnTo>
                    <a:lnTo>
                      <a:pt x="225764" y="524182"/>
                    </a:lnTo>
                    <a:lnTo>
                      <a:pt x="225764" y="729422"/>
                    </a:lnTo>
                    <a:cubicBezTo>
                      <a:pt x="140267" y="768470"/>
                      <a:pt x="63491" y="824306"/>
                      <a:pt x="0" y="893613"/>
                    </a:cubicBezTo>
                    <a:lnTo>
                      <a:pt x="856260" y="893613"/>
                    </a:lnTo>
                    <a:cubicBezTo>
                      <a:pt x="763286" y="763286"/>
                      <a:pt x="662719" y="703356"/>
                      <a:pt x="578570" y="677291"/>
                    </a:cubicBezTo>
                    <a:close/>
                    <a:moveTo>
                      <a:pt x="287335" y="705409"/>
                    </a:moveTo>
                    <a:lnTo>
                      <a:pt x="287335" y="524182"/>
                    </a:lnTo>
                    <a:lnTo>
                      <a:pt x="448449" y="542654"/>
                    </a:lnTo>
                    <a:lnTo>
                      <a:pt x="410479" y="626802"/>
                    </a:lnTo>
                    <a:lnTo>
                      <a:pt x="513099" y="606278"/>
                    </a:lnTo>
                    <a:lnTo>
                      <a:pt x="513099" y="672160"/>
                    </a:lnTo>
                    <a:cubicBezTo>
                      <a:pt x="436485" y="670037"/>
                      <a:pt x="360087" y="681291"/>
                      <a:pt x="287335" y="705409"/>
                    </a:cubicBezTo>
                    <a:close/>
                  </a:path>
                </a:pathLst>
              </a:custGeom>
              <a:solidFill>
                <a:schemeClr val="tx2">
                  <a:lumMod val="90000"/>
                  <a:lumOff val="10000"/>
                </a:schemeClr>
              </a:solidFill>
              <a:ln w="204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pic>
          <p:nvPicPr>
            <p:cNvPr id="14" name="Picture 13" descr="A blue silhouette of a rifle&#10;&#10;Description automatically generated">
              <a:extLst>
                <a:ext uri="{FF2B5EF4-FFF2-40B4-BE49-F238E27FC236}">
                  <a16:creationId xmlns:a16="http://schemas.microsoft.com/office/drawing/2014/main" id="{9D1BF440-3BA3-7ABA-FC8F-5A1F8810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737" y="4053891"/>
              <a:ext cx="1970300" cy="1392915"/>
            </a:xfrm>
            <a:prstGeom prst="rect">
              <a:avLst/>
            </a:prstGeom>
          </p:spPr>
        </p:pic>
        <p:pic>
          <p:nvPicPr>
            <p:cNvPr id="20" name="Graphic 19" descr="Trailer with solid fill">
              <a:extLst>
                <a:ext uri="{FF2B5EF4-FFF2-40B4-BE49-F238E27FC236}">
                  <a16:creationId xmlns:a16="http://schemas.microsoft.com/office/drawing/2014/main" id="{F45A8085-144F-DF0E-2A1F-A05E3DF6A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56642" y="3167902"/>
              <a:ext cx="1764189" cy="176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925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707012" y="1555290"/>
            <a:ext cx="4231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Safety rule </a:t>
            </a:r>
            <a:r>
              <a:rPr lang="en-AU" sz="4000">
                <a:solidFill>
                  <a:srgbClr val="0B1A3F"/>
                </a:solidFill>
                <a:latin typeface="Futura LT" panose="02000503000000000000" pitchFamily="2" charset="0"/>
              </a:rPr>
              <a:t>9</a:t>
            </a: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Never fire at hard surfaces or water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14:cNvPr>
              <p14:cNvContentPartPr/>
              <p14:nvPr/>
            </p14:nvContentPartPr>
            <p14:xfrm>
              <a:off x="4310451" y="5398749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06131" y="5394429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9" descr="IMG_0604">
            <a:extLst>
              <a:ext uri="{FF2B5EF4-FFF2-40B4-BE49-F238E27FC236}">
                <a16:creationId xmlns:a16="http://schemas.microsoft.com/office/drawing/2014/main" id="{76C05B32-F6BA-105C-F77E-8A5936D2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4950"/>
            <a:ext cx="3802455" cy="50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347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654" y="-58760"/>
            <a:ext cx="7519954" cy="690207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/>
              <a:t>If you shoot at hard, smooth, flat surfaces or water and rocks, a ricochet will almost certainly result.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/>
              <a:t>Ricochets can endanger lives.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/>
              <a:t>If you're not sure that your shot will NOT cause a ricochet, DO NOT FIRE.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/>
              <a:t>All rounds can ricochet.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532" y="29380"/>
            <a:ext cx="4947466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Never fire at hard surfaces or water</a:t>
            </a: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7520604" y="-44070"/>
            <a:ext cx="4672048" cy="6887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to the left or right of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behind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between you and your target?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10" descr="IMG_0609">
            <a:extLst>
              <a:ext uri="{FF2B5EF4-FFF2-40B4-BE49-F238E27FC236}">
                <a16:creationId xmlns:a16="http://schemas.microsoft.com/office/drawing/2014/main" id="{AE8AB3DB-E69F-60C6-E53E-B86B0F7C3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4"/>
          <a:stretch/>
        </p:blipFill>
        <p:spPr bwMode="auto">
          <a:xfrm>
            <a:off x="7519951" y="-317758"/>
            <a:ext cx="4744935" cy="71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658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707012" y="1555290"/>
            <a:ext cx="4231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Safety rule </a:t>
            </a:r>
            <a:r>
              <a:rPr lang="en-AU" sz="4000" dirty="0">
                <a:solidFill>
                  <a:srgbClr val="0B1A3F"/>
                </a:solidFill>
                <a:latin typeface="Futura LT" panose="02000503000000000000" pitchFamily="2" charset="0"/>
              </a:rPr>
              <a:t>10</a:t>
            </a: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Don’t climb fences or obstacles with loaded </a:t>
            </a:r>
            <a:r>
              <a:rPr kumimoji="0" lang="en-A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B1A3F"/>
                </a:solidFill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firear</a:t>
            </a:r>
            <a:r>
              <a:rPr lang="en-AU" sz="4000" dirty="0" err="1">
                <a:solidFill>
                  <a:srgbClr val="0B1A3F"/>
                </a:solidFill>
                <a:latin typeface="Futura LT" panose="02000503000000000000" pitchFamily="2" charset="0"/>
              </a:rPr>
              <a:t>ms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srgbClr val="0B1A3F"/>
              </a:solidFill>
              <a:effectLst/>
              <a:uLnTx/>
              <a:uFillTx/>
              <a:latin typeface="Futura LT" panose="02000503000000000000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14:cNvPr>
              <p14:cNvContentPartPr/>
              <p14:nvPr/>
            </p14:nvContentPartPr>
            <p14:xfrm>
              <a:off x="4310451" y="5398749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AD96A6B-009A-16E7-535E-97D3969E98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06131" y="5394429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 descr="IMG_0634">
            <a:extLst>
              <a:ext uri="{FF2B5EF4-FFF2-40B4-BE49-F238E27FC236}">
                <a16:creationId xmlns:a16="http://schemas.microsoft.com/office/drawing/2014/main" id="{EF08DBDD-B588-1B45-F638-AB4070BC0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0021" y="1138474"/>
            <a:ext cx="4879817" cy="50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50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0" y="-29380"/>
            <a:ext cx="7519952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533" y="83996"/>
            <a:ext cx="4864407" cy="22523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Do not climb fences or other obstacles with loaded firearms</a:t>
            </a:r>
            <a:b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</a:b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92E68-4C24-C908-EF19-25DBF7AC1F5B}"/>
              </a:ext>
            </a:extLst>
          </p:cNvPr>
          <p:cNvSpPr/>
          <p:nvPr/>
        </p:nvSpPr>
        <p:spPr>
          <a:xfrm>
            <a:off x="7520604" y="-44070"/>
            <a:ext cx="4672048" cy="6887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to the left or right of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behind your target?</a:t>
            </a:r>
          </a:p>
          <a:p>
            <a:pPr marL="357188" indent="-357188"/>
            <a:r>
              <a:rPr lang="en-AU" sz="1800">
                <a:solidFill>
                  <a:schemeClr val="bg1"/>
                </a:solidFill>
                <a:latin typeface="+mn-lt"/>
              </a:rPr>
              <a:t>What is between you and your target?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D2C186A-1151-EBC9-403A-2E44CFFA1129}"/>
              </a:ext>
            </a:extLst>
          </p:cNvPr>
          <p:cNvGrpSpPr/>
          <p:nvPr/>
        </p:nvGrpSpPr>
        <p:grpSpPr>
          <a:xfrm>
            <a:off x="425513" y="-58760"/>
            <a:ext cx="11766486" cy="6902070"/>
            <a:chOff x="425513" y="-58760"/>
            <a:chExt cx="11766486" cy="6902070"/>
          </a:xfrm>
        </p:grpSpPr>
        <p:pic>
          <p:nvPicPr>
            <p:cNvPr id="4" name="Picture 5" descr="IMG_0637">
              <a:extLst>
                <a:ext uri="{FF2B5EF4-FFF2-40B4-BE49-F238E27FC236}">
                  <a16:creationId xmlns:a16="http://schemas.microsoft.com/office/drawing/2014/main" id="{E16FB08B-8985-E250-D58F-FEA95022B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247" y="-58760"/>
              <a:ext cx="5622752" cy="6902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CEEF70-7E22-19AD-ECC7-C6FFC817DBE6}"/>
                </a:ext>
              </a:extLst>
            </p:cNvPr>
            <p:cNvSpPr txBox="1"/>
            <p:nvPr/>
          </p:nvSpPr>
          <p:spPr>
            <a:xfrm>
              <a:off x="425513" y="2114401"/>
              <a:ext cx="543442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>
                  <a:solidFill>
                    <a:schemeClr val="bg1"/>
                  </a:solidFill>
                </a:rPr>
                <a:t>An ‘obstacle’ is any situation that may cause you to lose control of the muzzle direction.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AU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>
                  <a:solidFill>
                    <a:schemeClr val="bg1"/>
                  </a:solidFill>
                </a:rPr>
                <a:t>Make sure that your firearm is unloaded before attempting to climb through a fence or negotiate any obstacle.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AU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>
                  <a:solidFill>
                    <a:schemeClr val="bg1"/>
                  </a:solidFill>
                </a:rPr>
                <a:t>Don’t rely on the safety catch, they are only a supplement to safe handling.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64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A7E44-99BA-EC38-958D-1E47D844FF4B}"/>
              </a:ext>
            </a:extLst>
          </p:cNvPr>
          <p:cNvSpPr txBox="1"/>
          <p:nvPr/>
        </p:nvSpPr>
        <p:spPr>
          <a:xfrm>
            <a:off x="3702485" y="2237945"/>
            <a:ext cx="659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utura LT" panose="02000503000000000000" pitchFamily="2" charset="0"/>
                <a:ea typeface="+mn-ea"/>
                <a:cs typeface="+mn-cs"/>
              </a:rPr>
              <a:t>Handling firearms in the field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8A5BD2-A82B-A9AA-085D-63E26D76A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761" y="1524000"/>
            <a:ext cx="4685684" cy="463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88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3" y="0"/>
            <a:ext cx="7161292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533" y="67734"/>
            <a:ext cx="4864407" cy="17605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Personal safety </a:t>
            </a:r>
            <a:b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</a:b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E8D17-67CE-0376-23C6-3A96E2609127}"/>
              </a:ext>
            </a:extLst>
          </p:cNvPr>
          <p:cNvGrpSpPr/>
          <p:nvPr/>
        </p:nvGrpSpPr>
        <p:grpSpPr>
          <a:xfrm>
            <a:off x="271604" y="-29380"/>
            <a:ext cx="11937329" cy="6887380"/>
            <a:chOff x="271604" y="0"/>
            <a:chExt cx="11937329" cy="68873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B92E68-4C24-C908-EF19-25DBF7AC1F5B}"/>
                </a:ext>
              </a:extLst>
            </p:cNvPr>
            <p:cNvSpPr/>
            <p:nvPr/>
          </p:nvSpPr>
          <p:spPr>
            <a:xfrm>
              <a:off x="7161289" y="0"/>
              <a:ext cx="5047644" cy="6887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to the left or right of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behind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between you and your target?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38DFC-965D-468F-8C96-494867F54DE4}"/>
                </a:ext>
              </a:extLst>
            </p:cNvPr>
            <p:cNvSpPr txBox="1"/>
            <p:nvPr/>
          </p:nvSpPr>
          <p:spPr>
            <a:xfrm>
              <a:off x="271604" y="1394234"/>
              <a:ext cx="680257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Tell somebody where you are going and when you expect to return.</a:t>
              </a:r>
            </a:p>
            <a:p>
              <a:endParaRPr lang="en-AU" dirty="0">
                <a:solidFill>
                  <a:schemeClr val="bg1"/>
                </a:solidFill>
              </a:endParaRPr>
            </a:p>
            <a:p>
              <a:r>
                <a:rPr lang="en-AU" dirty="0">
                  <a:solidFill>
                    <a:schemeClr val="bg1"/>
                  </a:solidFill>
                </a:rPr>
                <a:t>Carry personal safety equipment in your day pack in-case of an emergency. Things like: 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Mobile phone and charged power bank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First Aid Kit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Knife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Lighter 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Compass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GPS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Wet weather gear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Blaze orange safety vest and/or cap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Torch or headlamp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Spare batteries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Water </a:t>
              </a:r>
            </a:p>
            <a:p>
              <a:pPr marL="1520825" indent="-261938">
                <a:buFont typeface="Arial" panose="020B0604020202020204" pitchFamily="34" charset="0"/>
                <a:buChar char="•"/>
              </a:pPr>
              <a:r>
                <a:rPr lang="en-AU" dirty="0">
                  <a:solidFill>
                    <a:schemeClr val="bg1"/>
                  </a:solidFill>
                </a:rPr>
                <a:t>Food</a:t>
              </a:r>
            </a:p>
            <a:p>
              <a:endParaRPr lang="en-AU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41B5DB-EFDF-8EBD-83CE-C3616ECDCFD7}"/>
              </a:ext>
            </a:extLst>
          </p:cNvPr>
          <p:cNvSpPr txBox="1"/>
          <p:nvPr/>
        </p:nvSpPr>
        <p:spPr>
          <a:xfrm>
            <a:off x="7704499" y="1086083"/>
            <a:ext cx="4215897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/>
              <a:t>Deer hunters travelling in remote areas should consider purchasing/hiring an EPIRB (Emergency Position Indicating Radio Beacon) </a:t>
            </a:r>
          </a:p>
        </p:txBody>
      </p:sp>
      <p:pic>
        <p:nvPicPr>
          <p:cNvPr id="12" name="Graphic 11" descr="Megaphone1 with solid fill">
            <a:extLst>
              <a:ext uri="{FF2B5EF4-FFF2-40B4-BE49-F238E27FC236}">
                <a16:creationId xmlns:a16="http://schemas.microsoft.com/office/drawing/2014/main" id="{B48F7E4E-2F0D-D511-78EC-D9C9A0561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9009" y="1791251"/>
            <a:ext cx="1534562" cy="153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Clipboard Checked outline">
            <a:extLst>
              <a:ext uri="{FF2B5EF4-FFF2-40B4-BE49-F238E27FC236}">
                <a16:creationId xmlns:a16="http://schemas.microsoft.com/office/drawing/2014/main" id="{9B5F4EF2-9D54-5203-6DF8-0A1F0D2F5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21119" y="2600093"/>
            <a:ext cx="1731962" cy="1731962"/>
          </a:xfrm>
          <a:prstGeom prst="rect">
            <a:avLst/>
          </a:prstGeom>
        </p:spPr>
      </p:pic>
      <p:pic>
        <p:nvPicPr>
          <p:cNvPr id="24" name="Picture 23" descr="A yellow vest with white stripes&#10;&#10;Description automatically generated">
            <a:extLst>
              <a:ext uri="{FF2B5EF4-FFF2-40B4-BE49-F238E27FC236}">
                <a16:creationId xmlns:a16="http://schemas.microsoft.com/office/drawing/2014/main" id="{00597DEA-F4A5-B088-E3C2-1DD0274CE0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8851" y="2357924"/>
            <a:ext cx="2217919" cy="16653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41B4C5-36DC-0D6A-5C73-8311D71AA151}"/>
              </a:ext>
            </a:extLst>
          </p:cNvPr>
          <p:cNvGrpSpPr/>
          <p:nvPr/>
        </p:nvGrpSpPr>
        <p:grpSpPr>
          <a:xfrm>
            <a:off x="8723576" y="4159213"/>
            <a:ext cx="2573846" cy="1844357"/>
            <a:chOff x="6026946" y="2477668"/>
            <a:chExt cx="2877921" cy="1968423"/>
          </a:xfrm>
          <a:solidFill>
            <a:srgbClr val="FF9933"/>
          </a:solidFill>
        </p:grpSpPr>
        <p:pic>
          <p:nvPicPr>
            <p:cNvPr id="16" name="Graphic 15" descr="Battery with solid fill">
              <a:extLst>
                <a:ext uri="{FF2B5EF4-FFF2-40B4-BE49-F238E27FC236}">
                  <a16:creationId xmlns:a16="http://schemas.microsoft.com/office/drawing/2014/main" id="{B2E6C7EC-0F53-FA25-2675-81641754C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266608">
              <a:off x="6364817" y="3465155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Flashlight outline">
              <a:extLst>
                <a:ext uri="{FF2B5EF4-FFF2-40B4-BE49-F238E27FC236}">
                  <a16:creationId xmlns:a16="http://schemas.microsoft.com/office/drawing/2014/main" id="{6284CC2E-26B4-B6C7-8F18-A680038E9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539872" flipH="1">
              <a:off x="6618219" y="2477668"/>
              <a:ext cx="1646357" cy="1646357"/>
            </a:xfrm>
            <a:prstGeom prst="rect">
              <a:avLst/>
            </a:prstGeom>
          </p:spPr>
        </p:pic>
        <p:pic>
          <p:nvPicPr>
            <p:cNvPr id="18" name="Graphic 17" descr="Pocket knife outline">
              <a:extLst>
                <a:ext uri="{FF2B5EF4-FFF2-40B4-BE49-F238E27FC236}">
                  <a16:creationId xmlns:a16="http://schemas.microsoft.com/office/drawing/2014/main" id="{21C3A820-574C-F470-1B15-991C0949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90467" y="3531691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Adhesive Bandage outline">
              <a:extLst>
                <a:ext uri="{FF2B5EF4-FFF2-40B4-BE49-F238E27FC236}">
                  <a16:creationId xmlns:a16="http://schemas.microsoft.com/office/drawing/2014/main" id="{59C4CC56-4653-A5B5-1FBE-7981D3E3C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6034871">
              <a:off x="6026946" y="249317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94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" y="0"/>
            <a:ext cx="596993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54" y="83996"/>
            <a:ext cx="4864407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Hazard safety </a:t>
            </a:r>
            <a:b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</a:b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E8D17-67CE-0376-23C6-3A96E2609127}"/>
              </a:ext>
            </a:extLst>
          </p:cNvPr>
          <p:cNvGrpSpPr/>
          <p:nvPr/>
        </p:nvGrpSpPr>
        <p:grpSpPr>
          <a:xfrm>
            <a:off x="271604" y="0"/>
            <a:ext cx="11955256" cy="6887380"/>
            <a:chOff x="271604" y="0"/>
            <a:chExt cx="11955256" cy="68873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B92E68-4C24-C908-EF19-25DBF7AC1F5B}"/>
                </a:ext>
              </a:extLst>
            </p:cNvPr>
            <p:cNvSpPr/>
            <p:nvPr/>
          </p:nvSpPr>
          <p:spPr>
            <a:xfrm>
              <a:off x="5969928" y="0"/>
              <a:ext cx="6256932" cy="6887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88" indent="-357188"/>
              <a:r>
                <a:rPr lang="en-AU" sz="1800" dirty="0">
                  <a:solidFill>
                    <a:schemeClr val="bg1"/>
                  </a:solidFill>
                  <a:latin typeface="+mn-lt"/>
                </a:rPr>
                <a:t>What is to the left or right of your target?</a:t>
              </a:r>
            </a:p>
            <a:p>
              <a:pPr marL="357188" indent="-357188"/>
              <a:r>
                <a:rPr lang="en-AU" sz="1800" dirty="0">
                  <a:solidFill>
                    <a:schemeClr val="bg1"/>
                  </a:solidFill>
                  <a:latin typeface="+mn-lt"/>
                </a:rPr>
                <a:t>What is behind your target?</a:t>
              </a:r>
            </a:p>
            <a:p>
              <a:pPr marL="357188" indent="-357188"/>
              <a:r>
                <a:rPr lang="en-AU" sz="1800" dirty="0">
                  <a:solidFill>
                    <a:schemeClr val="bg1"/>
                  </a:solidFill>
                  <a:latin typeface="+mn-lt"/>
                </a:rPr>
                <a:t>What is between you and your target?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38DFC-965D-468F-8C96-494867F54DE4}"/>
                </a:ext>
              </a:extLst>
            </p:cNvPr>
            <p:cNvSpPr txBox="1"/>
            <p:nvPr/>
          </p:nvSpPr>
          <p:spPr>
            <a:xfrm>
              <a:off x="271604" y="1394234"/>
              <a:ext cx="680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41B5DB-EFDF-8EBD-83CE-C3616ECDCFD7}"/>
              </a:ext>
            </a:extLst>
          </p:cNvPr>
          <p:cNvSpPr txBox="1"/>
          <p:nvPr/>
        </p:nvSpPr>
        <p:spPr>
          <a:xfrm>
            <a:off x="7355150" y="590995"/>
            <a:ext cx="3754707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AU"/>
              <a:t>Remember! Safety catches are only supplementary to safe handling </a:t>
            </a:r>
          </a:p>
        </p:txBody>
      </p:sp>
      <p:pic>
        <p:nvPicPr>
          <p:cNvPr id="12" name="Graphic 11" descr="Megaphone1 with solid fill">
            <a:extLst>
              <a:ext uri="{FF2B5EF4-FFF2-40B4-BE49-F238E27FC236}">
                <a16:creationId xmlns:a16="http://schemas.microsoft.com/office/drawing/2014/main" id="{B48F7E4E-2F0D-D511-78EC-D9C9A0561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682" y="848206"/>
            <a:ext cx="1534562" cy="153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0CE2B-4969-15CA-779B-B711809E67A1}"/>
              </a:ext>
            </a:extLst>
          </p:cNvPr>
          <p:cNvSpPr txBox="1"/>
          <p:nvPr/>
        </p:nvSpPr>
        <p:spPr>
          <a:xfrm>
            <a:off x="306465" y="1679716"/>
            <a:ext cx="4915614" cy="34470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Check the terrain and environment to identify hazards.</a:t>
            </a:r>
          </a:p>
          <a:p>
            <a:r>
              <a:rPr lang="en-AU" sz="140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Look out for slippery rocks, submerged logs or rocks around ditches and streams.</a:t>
            </a:r>
          </a:p>
          <a:p>
            <a:endParaRPr lang="en-AU" sz="1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If there is an increased risk of stumbling or falling, unload.</a:t>
            </a:r>
          </a:p>
          <a:p>
            <a:endParaRPr lang="en-AU" sz="1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If you fall, unload your firearm before checking or clearing any barrel obstruction.</a:t>
            </a:r>
          </a:p>
          <a:p>
            <a:endParaRPr lang="en-AU" sz="1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Use safety catches.</a:t>
            </a:r>
          </a:p>
        </p:txBody>
      </p:sp>
      <p:pic>
        <p:nvPicPr>
          <p:cNvPr id="6" name="Picture 5" descr="A person in an orange vest holding an object&#10;&#10;Description automatically generated">
            <a:extLst>
              <a:ext uri="{FF2B5EF4-FFF2-40B4-BE49-F238E27FC236}">
                <a16:creationId xmlns:a16="http://schemas.microsoft.com/office/drawing/2014/main" id="{40372BFA-A802-6DD4-0FF5-87E020DF75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23" y="1940547"/>
            <a:ext cx="2995845" cy="398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34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15559" y="0"/>
            <a:ext cx="5969930" cy="67740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54" y="83996"/>
            <a:ext cx="4864407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Hazard safety </a:t>
            </a:r>
            <a:b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</a:b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E8D17-67CE-0376-23C6-3A96E2609127}"/>
              </a:ext>
            </a:extLst>
          </p:cNvPr>
          <p:cNvGrpSpPr/>
          <p:nvPr/>
        </p:nvGrpSpPr>
        <p:grpSpPr>
          <a:xfrm>
            <a:off x="300238" y="12680"/>
            <a:ext cx="11955256" cy="6887380"/>
            <a:chOff x="271604" y="0"/>
            <a:chExt cx="11955256" cy="68873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B92E68-4C24-C908-EF19-25DBF7AC1F5B}"/>
                </a:ext>
              </a:extLst>
            </p:cNvPr>
            <p:cNvSpPr/>
            <p:nvPr/>
          </p:nvSpPr>
          <p:spPr>
            <a:xfrm>
              <a:off x="5969928" y="0"/>
              <a:ext cx="6256932" cy="6887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88" indent="-357188"/>
              <a:r>
                <a:rPr lang="en-AU" sz="1800" dirty="0">
                  <a:solidFill>
                    <a:schemeClr val="bg1"/>
                  </a:solidFill>
                  <a:latin typeface="+mn-lt"/>
                </a:rPr>
                <a:t>What is to the left or right of your target?</a:t>
              </a:r>
            </a:p>
            <a:p>
              <a:pPr marL="357188" indent="-357188"/>
              <a:r>
                <a:rPr lang="en-AU" sz="1800" dirty="0">
                  <a:solidFill>
                    <a:schemeClr val="bg1"/>
                  </a:solidFill>
                  <a:latin typeface="+mn-lt"/>
                </a:rPr>
                <a:t>What is behind your target?</a:t>
              </a:r>
            </a:p>
            <a:p>
              <a:pPr marL="357188" indent="-357188"/>
              <a:r>
                <a:rPr lang="en-AU" sz="1800" dirty="0">
                  <a:solidFill>
                    <a:schemeClr val="bg1"/>
                  </a:solidFill>
                  <a:latin typeface="+mn-lt"/>
                </a:rPr>
                <a:t>What is between you and your target?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38DFC-965D-468F-8C96-494867F54DE4}"/>
                </a:ext>
              </a:extLst>
            </p:cNvPr>
            <p:cNvSpPr txBox="1"/>
            <p:nvPr/>
          </p:nvSpPr>
          <p:spPr>
            <a:xfrm>
              <a:off x="271604" y="1394234"/>
              <a:ext cx="680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41B5DB-EFDF-8EBD-83CE-C3616ECDCFD7}"/>
              </a:ext>
            </a:extLst>
          </p:cNvPr>
          <p:cNvSpPr txBox="1"/>
          <p:nvPr/>
        </p:nvSpPr>
        <p:spPr>
          <a:xfrm>
            <a:off x="6958521" y="469163"/>
            <a:ext cx="4260446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AU"/>
          </a:p>
          <a:p>
            <a:pPr algn="ctr"/>
            <a:r>
              <a:rPr lang="en-AU"/>
              <a:t>Testing safety catches – point in a safe direction and with a backdrop</a:t>
            </a:r>
          </a:p>
          <a:p>
            <a:pPr algn="r"/>
            <a:r>
              <a:rPr lang="en-AU"/>
              <a:t> </a:t>
            </a:r>
          </a:p>
        </p:txBody>
      </p:sp>
      <p:pic>
        <p:nvPicPr>
          <p:cNvPr id="12" name="Graphic 11" descr="Megaphone1 with solid fill">
            <a:extLst>
              <a:ext uri="{FF2B5EF4-FFF2-40B4-BE49-F238E27FC236}">
                <a16:creationId xmlns:a16="http://schemas.microsoft.com/office/drawing/2014/main" id="{B48F7E4E-2F0D-D511-78EC-D9C9A0561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3443" y="1069327"/>
            <a:ext cx="1534562" cy="153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0CE2B-4969-15CA-779B-B711809E67A1}"/>
              </a:ext>
            </a:extLst>
          </p:cNvPr>
          <p:cNvSpPr txBox="1"/>
          <p:nvPr/>
        </p:nvSpPr>
        <p:spPr>
          <a:xfrm>
            <a:off x="306465" y="1679716"/>
            <a:ext cx="491561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1345F-8C00-6B96-D8BF-69D2A5B027C2}"/>
              </a:ext>
            </a:extLst>
          </p:cNvPr>
          <p:cNvSpPr txBox="1"/>
          <p:nvPr/>
        </p:nvSpPr>
        <p:spPr>
          <a:xfrm>
            <a:off x="355455" y="1748454"/>
            <a:ext cx="53640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>
                <a:solidFill>
                  <a:schemeClr val="bg1"/>
                </a:solidFill>
              </a:rPr>
              <a:t>Zeroing sights: </a:t>
            </a:r>
            <a:r>
              <a:rPr lang="en-AU">
                <a:solidFill>
                  <a:schemeClr val="bg1"/>
                </a:solidFill>
              </a:rPr>
              <a:t>Identify safe direction and back drop</a:t>
            </a:r>
          </a:p>
          <a:p>
            <a:endParaRPr lang="en-AU">
              <a:solidFill>
                <a:schemeClr val="bg1"/>
              </a:solidFill>
            </a:endParaRPr>
          </a:p>
          <a:p>
            <a:r>
              <a:rPr lang="en-AU" b="1">
                <a:solidFill>
                  <a:schemeClr val="bg1"/>
                </a:solidFill>
              </a:rPr>
              <a:t>Identifying your target: </a:t>
            </a:r>
            <a:r>
              <a:rPr lang="en-AU">
                <a:solidFill>
                  <a:schemeClr val="bg1"/>
                </a:solidFill>
              </a:rPr>
              <a:t>Using binoculars is a safer and more accurate way of identifying your target, than using your rifle scope</a:t>
            </a:r>
          </a:p>
          <a:p>
            <a:endParaRPr lang="en-AU">
              <a:solidFill>
                <a:schemeClr val="bg1"/>
              </a:solidFill>
            </a:endParaRPr>
          </a:p>
        </p:txBody>
      </p:sp>
      <p:pic>
        <p:nvPicPr>
          <p:cNvPr id="9" name="Picture 8" descr="A person looking through binoculars&#10;&#10;Description automatically generated">
            <a:extLst>
              <a:ext uri="{FF2B5EF4-FFF2-40B4-BE49-F238E27FC236}">
                <a16:creationId xmlns:a16="http://schemas.microsoft.com/office/drawing/2014/main" id="{2E41E7FF-DBE3-CF97-4413-2BF4D6D12C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25" y="2382306"/>
            <a:ext cx="4269986" cy="30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30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DFCA71-7BBF-EE58-D1D3-6F6C55BE3C6F}"/>
              </a:ext>
            </a:extLst>
          </p:cNvPr>
          <p:cNvSpPr txBox="1"/>
          <p:nvPr/>
        </p:nvSpPr>
        <p:spPr>
          <a:xfrm>
            <a:off x="416459" y="1855960"/>
            <a:ext cx="2652666" cy="133991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C5338-4A6E-4A4E-9F35-B294610FC01D}"/>
              </a:ext>
            </a:extLst>
          </p:cNvPr>
          <p:cNvSpPr txBox="1"/>
          <p:nvPr/>
        </p:nvSpPr>
        <p:spPr>
          <a:xfrm>
            <a:off x="1314994" y="833892"/>
            <a:ext cx="10328366" cy="144655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AU" sz="4400">
                <a:solidFill>
                  <a:schemeClr val="bg1"/>
                </a:solidFill>
                <a:latin typeface="Futura LT" panose="02000503000000000000" pitchFamily="2" charset="0"/>
              </a:rPr>
              <a:t>Unsafe handling, storage and behaviour make firearms dangerous</a:t>
            </a:r>
          </a:p>
        </p:txBody>
      </p:sp>
      <p:pic>
        <p:nvPicPr>
          <p:cNvPr id="5" name="Graphic 4" descr="Warning">
            <a:extLst>
              <a:ext uri="{FF2B5EF4-FFF2-40B4-BE49-F238E27FC236}">
                <a16:creationId xmlns:a16="http://schemas.microsoft.com/office/drawing/2014/main" id="{E39E6482-1F61-FB66-2B33-93E38972F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9786" y="2847652"/>
            <a:ext cx="3176456" cy="31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2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15559" y="0"/>
            <a:ext cx="5969930" cy="67740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54" y="83996"/>
            <a:ext cx="4864407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Hazard safety </a:t>
            </a:r>
            <a:b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</a:b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E8D17-67CE-0376-23C6-3A96E2609127}"/>
              </a:ext>
            </a:extLst>
          </p:cNvPr>
          <p:cNvGrpSpPr/>
          <p:nvPr/>
        </p:nvGrpSpPr>
        <p:grpSpPr>
          <a:xfrm>
            <a:off x="306465" y="-29380"/>
            <a:ext cx="11901093" cy="6803384"/>
            <a:chOff x="271604" y="0"/>
            <a:chExt cx="11955256" cy="6887380"/>
          </a:xfrm>
          <a:effectLst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B92E68-4C24-C908-EF19-25DBF7AC1F5B}"/>
                </a:ext>
              </a:extLst>
            </p:cNvPr>
            <p:cNvSpPr/>
            <p:nvPr/>
          </p:nvSpPr>
          <p:spPr>
            <a:xfrm>
              <a:off x="5969928" y="0"/>
              <a:ext cx="6256932" cy="6887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to the left or right of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behind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between you and your target?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38DFC-965D-468F-8C96-494867F54DE4}"/>
                </a:ext>
              </a:extLst>
            </p:cNvPr>
            <p:cNvSpPr txBox="1"/>
            <p:nvPr/>
          </p:nvSpPr>
          <p:spPr>
            <a:xfrm>
              <a:off x="271604" y="1394234"/>
              <a:ext cx="680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41B5DB-EFDF-8EBD-83CE-C3616ECDCFD7}"/>
              </a:ext>
            </a:extLst>
          </p:cNvPr>
          <p:cNvSpPr txBox="1"/>
          <p:nvPr/>
        </p:nvSpPr>
        <p:spPr>
          <a:xfrm>
            <a:off x="6855852" y="992178"/>
            <a:ext cx="426044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AU"/>
          </a:p>
          <a:p>
            <a:pPr algn="ctr"/>
            <a:r>
              <a:rPr lang="en-AU"/>
              <a:t>Where is my muzzle pointing?</a:t>
            </a:r>
          </a:p>
          <a:p>
            <a:pPr algn="r"/>
            <a:r>
              <a:rPr lang="en-AU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0CE2B-4969-15CA-779B-B711809E67A1}"/>
              </a:ext>
            </a:extLst>
          </p:cNvPr>
          <p:cNvSpPr txBox="1"/>
          <p:nvPr/>
        </p:nvSpPr>
        <p:spPr>
          <a:xfrm>
            <a:off x="306465" y="1679716"/>
            <a:ext cx="491561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1345F-8C00-6B96-D8BF-69D2A5B027C2}"/>
              </a:ext>
            </a:extLst>
          </p:cNvPr>
          <p:cNvSpPr txBox="1"/>
          <p:nvPr/>
        </p:nvSpPr>
        <p:spPr>
          <a:xfrm>
            <a:off x="1446214" y="1427585"/>
            <a:ext cx="294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Carrying firearms safely</a:t>
            </a:r>
          </a:p>
          <a:p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FDE1D-97F7-4085-6710-29AEF40B3170}"/>
              </a:ext>
            </a:extLst>
          </p:cNvPr>
          <p:cNvSpPr txBox="1"/>
          <p:nvPr/>
        </p:nvSpPr>
        <p:spPr>
          <a:xfrm>
            <a:off x="350754" y="2114779"/>
            <a:ext cx="4915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Side cradle carry</a:t>
            </a:r>
            <a:endParaRPr lang="en-US" sz="1800" b="1">
              <a:solidFill>
                <a:schemeClr val="bg1"/>
              </a:solidFill>
            </a:endParaRPr>
          </a:p>
          <a:p>
            <a:r>
              <a:rPr lang="en-AU" sz="1800">
                <a:solidFill>
                  <a:schemeClr val="bg1"/>
                </a:solidFill>
              </a:rPr>
              <a:t>Be aware where your muzzle is pointing, especially when with other shooters.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C2886F-9B3B-24A9-6B27-5EA74186C4F0}"/>
              </a:ext>
            </a:extLst>
          </p:cNvPr>
          <p:cNvGrpSpPr/>
          <p:nvPr/>
        </p:nvGrpSpPr>
        <p:grpSpPr>
          <a:xfrm>
            <a:off x="2275788" y="3470987"/>
            <a:ext cx="7861450" cy="3008019"/>
            <a:chOff x="4017818" y="2855492"/>
            <a:chExt cx="7861450" cy="3008019"/>
          </a:xfrm>
        </p:grpSpPr>
        <p:pic>
          <p:nvPicPr>
            <p:cNvPr id="11" name="Picture 2" descr="slide40b.jpg">
              <a:extLst>
                <a:ext uri="{FF2B5EF4-FFF2-40B4-BE49-F238E27FC236}">
                  <a16:creationId xmlns:a16="http://schemas.microsoft.com/office/drawing/2014/main" id="{56EA7301-456A-A31E-20F2-01AF0911B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6943" y="2887726"/>
              <a:ext cx="2302325" cy="297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27F5137-87FE-20A8-8362-69D377FD0B0D}"/>
                </a:ext>
              </a:extLst>
            </p:cNvPr>
            <p:cNvGrpSpPr/>
            <p:nvPr/>
          </p:nvGrpSpPr>
          <p:grpSpPr>
            <a:xfrm>
              <a:off x="4017818" y="2855492"/>
              <a:ext cx="5410309" cy="2975785"/>
              <a:chOff x="4017818" y="2855492"/>
              <a:chExt cx="5410309" cy="2975785"/>
            </a:xfrm>
          </p:grpSpPr>
          <p:pic>
            <p:nvPicPr>
              <p:cNvPr id="16" name="Picture 3" descr="cradle-replace.jpg">
                <a:extLst>
                  <a:ext uri="{FF2B5EF4-FFF2-40B4-BE49-F238E27FC236}">
                    <a16:creationId xmlns:a16="http://schemas.microsoft.com/office/drawing/2014/main" id="{53D5118E-A5D2-52B5-3F07-E17F352112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66"/>
              <a:stretch/>
            </p:blipFill>
            <p:spPr bwMode="auto">
              <a:xfrm>
                <a:off x="6692863" y="2855492"/>
                <a:ext cx="2735264" cy="2975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" descr="slide36b.jpg">
                <a:extLst>
                  <a:ext uri="{FF2B5EF4-FFF2-40B4-BE49-F238E27FC236}">
                    <a16:creationId xmlns:a16="http://schemas.microsoft.com/office/drawing/2014/main" id="{1E209FEA-6AFF-0C93-4FF1-DBEBFFFE0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7818" y="2855492"/>
                <a:ext cx="2492093" cy="2975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8" name="Graphic 17" descr="Megaphone1 with solid fill">
            <a:extLst>
              <a:ext uri="{FF2B5EF4-FFF2-40B4-BE49-F238E27FC236}">
                <a16:creationId xmlns:a16="http://schemas.microsoft.com/office/drawing/2014/main" id="{EE2095D2-B633-0062-D91C-C3E4E3D3A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66776" y="1418633"/>
            <a:ext cx="1285330" cy="1285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203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15560" y="-14690"/>
            <a:ext cx="5969930" cy="67740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54" y="83996"/>
            <a:ext cx="4864407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Hazard safety </a:t>
            </a:r>
            <a:b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</a:b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E8D17-67CE-0376-23C6-3A96E2609127}"/>
              </a:ext>
            </a:extLst>
          </p:cNvPr>
          <p:cNvGrpSpPr/>
          <p:nvPr/>
        </p:nvGrpSpPr>
        <p:grpSpPr>
          <a:xfrm>
            <a:off x="306465" y="-29380"/>
            <a:ext cx="11901093" cy="6803384"/>
            <a:chOff x="271604" y="0"/>
            <a:chExt cx="11955256" cy="6887380"/>
          </a:xfrm>
          <a:effectLst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B92E68-4C24-C908-EF19-25DBF7AC1F5B}"/>
                </a:ext>
              </a:extLst>
            </p:cNvPr>
            <p:cNvSpPr/>
            <p:nvPr/>
          </p:nvSpPr>
          <p:spPr>
            <a:xfrm>
              <a:off x="5969928" y="0"/>
              <a:ext cx="6256932" cy="6887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88" indent="-357188"/>
              <a:r>
                <a:rPr lang="en-AU" sz="1800" dirty="0">
                  <a:solidFill>
                    <a:schemeClr val="bg1"/>
                  </a:solidFill>
                  <a:latin typeface="+mn-lt"/>
                </a:rPr>
                <a:t>What is to the left or right of your target?</a:t>
              </a:r>
            </a:p>
            <a:p>
              <a:pPr marL="357188" indent="-357188"/>
              <a:r>
                <a:rPr lang="en-AU" sz="1800" dirty="0">
                  <a:solidFill>
                    <a:schemeClr val="bg1"/>
                  </a:solidFill>
                  <a:latin typeface="+mn-lt"/>
                </a:rPr>
                <a:t>What is behind your target?</a:t>
              </a:r>
            </a:p>
            <a:p>
              <a:pPr marL="357188" indent="-357188"/>
              <a:r>
                <a:rPr lang="en-AU" sz="1800" dirty="0">
                  <a:solidFill>
                    <a:schemeClr val="bg1"/>
                  </a:solidFill>
                  <a:latin typeface="+mn-lt"/>
                </a:rPr>
                <a:t>What is between you and your target?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38DFC-965D-468F-8C96-494867F54DE4}"/>
                </a:ext>
              </a:extLst>
            </p:cNvPr>
            <p:cNvSpPr txBox="1"/>
            <p:nvPr/>
          </p:nvSpPr>
          <p:spPr>
            <a:xfrm>
              <a:off x="271604" y="1394234"/>
              <a:ext cx="680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60CE2B-4969-15CA-779B-B711809E67A1}"/>
              </a:ext>
            </a:extLst>
          </p:cNvPr>
          <p:cNvSpPr txBox="1"/>
          <p:nvPr/>
        </p:nvSpPr>
        <p:spPr>
          <a:xfrm>
            <a:off x="306465" y="1679716"/>
            <a:ext cx="491561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1345F-8C00-6B96-D8BF-69D2A5B027C2}"/>
              </a:ext>
            </a:extLst>
          </p:cNvPr>
          <p:cNvSpPr txBox="1"/>
          <p:nvPr/>
        </p:nvSpPr>
        <p:spPr>
          <a:xfrm>
            <a:off x="1446214" y="1427585"/>
            <a:ext cx="294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Exposed hammer firearms </a:t>
            </a:r>
          </a:p>
          <a:p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FDE1D-97F7-4085-6710-29AEF40B3170}"/>
              </a:ext>
            </a:extLst>
          </p:cNvPr>
          <p:cNvSpPr txBox="1"/>
          <p:nvPr/>
        </p:nvSpPr>
        <p:spPr>
          <a:xfrm>
            <a:off x="350754" y="2114779"/>
            <a:ext cx="491561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Exposed hammers can create catch or snag points when removing firearms from a vehicle or moving in the bush.</a:t>
            </a:r>
          </a:p>
          <a:p>
            <a:endParaRPr lang="en-AU" sz="1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This may cause the firearm to be cocked and ready for discharge unintentionally.</a:t>
            </a:r>
          </a:p>
          <a:p>
            <a:endParaRPr lang="en-AU" sz="1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If this occurs, safety unload in a safe direction and return the hammer to the uncocked position.</a:t>
            </a:r>
          </a:p>
          <a:p>
            <a:endParaRPr lang="en-AU" sz="1800">
              <a:solidFill>
                <a:schemeClr val="bg1"/>
              </a:solidFill>
            </a:endParaRPr>
          </a:p>
        </p:txBody>
      </p:sp>
      <p:pic>
        <p:nvPicPr>
          <p:cNvPr id="9" name="Picture 8" descr="A person holding an object&#10;&#10;Description automatically generated">
            <a:extLst>
              <a:ext uri="{FF2B5EF4-FFF2-40B4-BE49-F238E27FC236}">
                <a16:creationId xmlns:a16="http://schemas.microsoft.com/office/drawing/2014/main" id="{518A6FF1-C65B-2449-1B30-19F55CB4EC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12" y="3429000"/>
            <a:ext cx="3672840" cy="2829560"/>
          </a:xfrm>
          <a:prstGeom prst="rect">
            <a:avLst/>
          </a:prstGeom>
        </p:spPr>
      </p:pic>
      <p:pic>
        <p:nvPicPr>
          <p:cNvPr id="15" name="Picture 14" descr="A person loading an object into a car trunk&#10;&#10;Description automatically generated">
            <a:extLst>
              <a:ext uri="{FF2B5EF4-FFF2-40B4-BE49-F238E27FC236}">
                <a16:creationId xmlns:a16="http://schemas.microsoft.com/office/drawing/2014/main" id="{28B1735A-104C-7054-BF99-56FD418CF8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05" y="1420960"/>
            <a:ext cx="3287134" cy="24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3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15559" y="0"/>
            <a:ext cx="5969930" cy="67740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54" y="83996"/>
            <a:ext cx="4864407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Firearm readiness</a:t>
            </a:r>
            <a:b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</a:b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E8D17-67CE-0376-23C6-3A96E2609127}"/>
              </a:ext>
            </a:extLst>
          </p:cNvPr>
          <p:cNvGrpSpPr/>
          <p:nvPr/>
        </p:nvGrpSpPr>
        <p:grpSpPr>
          <a:xfrm>
            <a:off x="275348" y="-14690"/>
            <a:ext cx="11901093" cy="6803384"/>
            <a:chOff x="271604" y="0"/>
            <a:chExt cx="11955256" cy="6887380"/>
          </a:xfrm>
          <a:effectLst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B92E68-4C24-C908-EF19-25DBF7AC1F5B}"/>
                </a:ext>
              </a:extLst>
            </p:cNvPr>
            <p:cNvSpPr/>
            <p:nvPr/>
          </p:nvSpPr>
          <p:spPr>
            <a:xfrm>
              <a:off x="5969928" y="0"/>
              <a:ext cx="6256932" cy="6887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to the left or right of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behind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between you and your target?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38DFC-965D-468F-8C96-494867F54DE4}"/>
                </a:ext>
              </a:extLst>
            </p:cNvPr>
            <p:cNvSpPr txBox="1"/>
            <p:nvPr/>
          </p:nvSpPr>
          <p:spPr>
            <a:xfrm>
              <a:off x="271604" y="1394234"/>
              <a:ext cx="680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60CE2B-4969-15CA-779B-B711809E67A1}"/>
              </a:ext>
            </a:extLst>
          </p:cNvPr>
          <p:cNvSpPr txBox="1"/>
          <p:nvPr/>
        </p:nvSpPr>
        <p:spPr>
          <a:xfrm>
            <a:off x="306465" y="1679716"/>
            <a:ext cx="491561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FDE1D-97F7-4085-6710-29AEF40B3170}"/>
              </a:ext>
            </a:extLst>
          </p:cNvPr>
          <p:cNvSpPr txBox="1"/>
          <p:nvPr/>
        </p:nvSpPr>
        <p:spPr>
          <a:xfrm>
            <a:off x="350754" y="2114779"/>
            <a:ext cx="491561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800">
                <a:solidFill>
                  <a:schemeClr val="bg1"/>
                </a:solidFill>
              </a:rPr>
              <a:t> </a:t>
            </a:r>
            <a:r>
              <a:rPr lang="en-AU">
                <a:solidFill>
                  <a:schemeClr val="bg1"/>
                </a:solidFill>
              </a:rPr>
              <a:t>Break open firearm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 Bolt action firearm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 Lever action firearm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 Pump action firearm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 Hammer firearms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 Tubular magazines</a:t>
            </a:r>
          </a:p>
          <a:p>
            <a:endParaRPr lang="en-AU" sz="1800">
              <a:solidFill>
                <a:schemeClr val="bg1"/>
              </a:solidFill>
            </a:endParaRPr>
          </a:p>
        </p:txBody>
      </p:sp>
      <p:pic>
        <p:nvPicPr>
          <p:cNvPr id="17" name="Picture 16" descr="A close up of an object&#10;&#10;Description automatically generated">
            <a:extLst>
              <a:ext uri="{FF2B5EF4-FFF2-40B4-BE49-F238E27FC236}">
                <a16:creationId xmlns:a16="http://schemas.microsoft.com/office/drawing/2014/main" id="{0F446E34-A82F-DBC8-1DF4-30406EC67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17" y="3031146"/>
            <a:ext cx="1781175" cy="2667000"/>
          </a:xfrm>
          <a:prstGeom prst="rect">
            <a:avLst/>
          </a:prstGeom>
        </p:spPr>
      </p:pic>
      <p:pic>
        <p:nvPicPr>
          <p:cNvPr id="19" name="Picture 18" descr="A rifle with a scope&#10;&#10;Description automatically generated">
            <a:extLst>
              <a:ext uri="{FF2B5EF4-FFF2-40B4-BE49-F238E27FC236}">
                <a16:creationId xmlns:a16="http://schemas.microsoft.com/office/drawing/2014/main" id="{44BE33D1-FBDD-DA66-84FA-7437CA34E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63" y="230378"/>
            <a:ext cx="3917709" cy="2636602"/>
          </a:xfrm>
          <a:prstGeom prst="rect">
            <a:avLst/>
          </a:prstGeom>
        </p:spPr>
      </p:pic>
      <p:pic>
        <p:nvPicPr>
          <p:cNvPr id="21" name="Picture 20" descr="A close-up of an object&#10;&#10;Description automatically generated">
            <a:extLst>
              <a:ext uri="{FF2B5EF4-FFF2-40B4-BE49-F238E27FC236}">
                <a16:creationId xmlns:a16="http://schemas.microsoft.com/office/drawing/2014/main" id="{66D6445B-60B9-73F3-43FB-FB8DD79F0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04" y="3099249"/>
            <a:ext cx="2905125" cy="29051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28113A-A345-B0AD-9EEA-DFDE2F678156}"/>
              </a:ext>
            </a:extLst>
          </p:cNvPr>
          <p:cNvSpPr txBox="1"/>
          <p:nvPr/>
        </p:nvSpPr>
        <p:spPr>
          <a:xfrm>
            <a:off x="9330002" y="5463185"/>
            <a:ext cx="136214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/>
              <a:t>Break open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935BE6-D9E5-745A-1043-6D712A7B275F}"/>
              </a:ext>
            </a:extLst>
          </p:cNvPr>
          <p:cNvSpPr txBox="1"/>
          <p:nvPr/>
        </p:nvSpPr>
        <p:spPr>
          <a:xfrm>
            <a:off x="7578584" y="4551811"/>
            <a:ext cx="136214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/>
              <a:t>Hammer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D5D0F3-4264-C19D-BF8E-7BF5DE6DEF6A}"/>
              </a:ext>
            </a:extLst>
          </p:cNvPr>
          <p:cNvSpPr txBox="1"/>
          <p:nvPr/>
        </p:nvSpPr>
        <p:spPr>
          <a:xfrm>
            <a:off x="9087889" y="1809781"/>
            <a:ext cx="136214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/>
              <a:t>Bolt action </a:t>
            </a:r>
          </a:p>
        </p:txBody>
      </p:sp>
    </p:spTree>
    <p:extLst>
      <p:ext uri="{BB962C8B-B14F-4D97-AF65-F5344CB8AC3E}">
        <p14:creationId xmlns:p14="http://schemas.microsoft.com/office/powerpoint/2010/main" val="4021529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986235-B522-4ABF-BD0F-2BC0F3692053}"/>
              </a:ext>
            </a:extLst>
          </p:cNvPr>
          <p:cNvSpPr txBox="1"/>
          <p:nvPr/>
        </p:nvSpPr>
        <p:spPr>
          <a:xfrm>
            <a:off x="329938" y="1960775"/>
            <a:ext cx="2818615" cy="9615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C5338-4A6E-4A4E-9F35-B294610FC01D}"/>
              </a:ext>
            </a:extLst>
          </p:cNvPr>
          <p:cNvSpPr txBox="1"/>
          <p:nvPr/>
        </p:nvSpPr>
        <p:spPr>
          <a:xfrm>
            <a:off x="3336957" y="1392821"/>
            <a:ext cx="588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>
                <a:solidFill>
                  <a:schemeClr val="bg1"/>
                </a:solidFill>
                <a:latin typeface="Futura LT" panose="02000503000000000000" pitchFamily="2" charset="0"/>
              </a:rPr>
              <a:t>Victorian firearms laws </a:t>
            </a:r>
          </a:p>
        </p:txBody>
      </p:sp>
      <p:pic>
        <p:nvPicPr>
          <p:cNvPr id="8" name="Picture 7" descr="A gold balance scale with a black background&#10;&#10;Description automatically generated">
            <a:extLst>
              <a:ext uri="{FF2B5EF4-FFF2-40B4-BE49-F238E27FC236}">
                <a16:creationId xmlns:a16="http://schemas.microsoft.com/office/drawing/2014/main" id="{4C532C74-E9EB-BD5C-934D-70B4DE1079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4" y="2100707"/>
            <a:ext cx="3195571" cy="31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75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9042" y="8132"/>
            <a:ext cx="7011627" cy="684986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800">
                <a:solidFill>
                  <a:schemeClr val="tx2"/>
                </a:solidFill>
              </a:rPr>
              <a:t>For news and information go to </a:t>
            </a:r>
            <a:r>
              <a:rPr lang="en-AU" sz="1800" b="1" u="sng">
                <a:solidFill>
                  <a:schemeClr val="tx2"/>
                </a:solidFill>
              </a:rPr>
              <a:t>www.police.vic.gov.au/firearms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39" y="75863"/>
            <a:ext cx="5650294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Victorian firearms laws </a:t>
            </a:r>
            <a:b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</a:b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E8D17-67CE-0376-23C6-3A96E2609127}"/>
              </a:ext>
            </a:extLst>
          </p:cNvPr>
          <p:cNvGrpSpPr/>
          <p:nvPr/>
        </p:nvGrpSpPr>
        <p:grpSpPr>
          <a:xfrm>
            <a:off x="627081" y="-1"/>
            <a:ext cx="11589257" cy="6849867"/>
            <a:chOff x="271604" y="18468"/>
            <a:chExt cx="11900672" cy="6984282"/>
          </a:xfrm>
          <a:effectLst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B92E68-4C24-C908-EF19-25DBF7AC1F5B}"/>
                </a:ext>
              </a:extLst>
            </p:cNvPr>
            <p:cNvSpPr/>
            <p:nvPr/>
          </p:nvSpPr>
          <p:spPr>
            <a:xfrm>
              <a:off x="6771942" y="18468"/>
              <a:ext cx="5400334" cy="6984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to the left or right of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behind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between you and your target?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38DFC-965D-468F-8C96-494867F54DE4}"/>
                </a:ext>
              </a:extLst>
            </p:cNvPr>
            <p:cNvSpPr txBox="1"/>
            <p:nvPr/>
          </p:nvSpPr>
          <p:spPr>
            <a:xfrm>
              <a:off x="271604" y="1394234"/>
              <a:ext cx="680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60CE2B-4969-15CA-779B-B711809E67A1}"/>
              </a:ext>
            </a:extLst>
          </p:cNvPr>
          <p:cNvSpPr txBox="1"/>
          <p:nvPr/>
        </p:nvSpPr>
        <p:spPr>
          <a:xfrm>
            <a:off x="306465" y="1679716"/>
            <a:ext cx="491561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27DC7-E631-9FF6-3FF7-F0092521FA83}"/>
              </a:ext>
            </a:extLst>
          </p:cNvPr>
          <p:cNvSpPr txBox="1"/>
          <p:nvPr/>
        </p:nvSpPr>
        <p:spPr>
          <a:xfrm>
            <a:off x="602742" y="1644838"/>
            <a:ext cx="4915614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Firearms Act 1996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Firearms Regulations 2018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Wildlife Act 1975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Wildlife Regulations 2013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55A116-5E12-4148-C7EE-9552186DB84B}"/>
              </a:ext>
            </a:extLst>
          </p:cNvPr>
          <p:cNvSpPr txBox="1"/>
          <p:nvPr/>
        </p:nvSpPr>
        <p:spPr>
          <a:xfrm>
            <a:off x="896284" y="3756488"/>
            <a:ext cx="363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bg1"/>
                </a:solidFill>
              </a:rPr>
              <a:t>Victoria is a signatory to the National Firearms Agreement.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9022D2-3988-2A12-3E0F-FEAFEA2CD80B}"/>
              </a:ext>
            </a:extLst>
          </p:cNvPr>
          <p:cNvSpPr txBox="1"/>
          <p:nvPr/>
        </p:nvSpPr>
        <p:spPr>
          <a:xfrm>
            <a:off x="306465" y="4650499"/>
            <a:ext cx="5578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>
                <a:solidFill>
                  <a:schemeClr val="bg1"/>
                </a:solidFill>
              </a:rPr>
              <a:t>Victori</a:t>
            </a:r>
            <a:r>
              <a:rPr lang="en-AU">
                <a:solidFill>
                  <a:schemeClr val="bg1"/>
                </a:solidFill>
              </a:rPr>
              <a:t>a Police publishes information about changes to firearms laws on </a:t>
            </a:r>
            <a:r>
              <a:rPr lang="en-AU" sz="1800">
                <a:solidFill>
                  <a:schemeClr val="bg1"/>
                </a:solidFill>
              </a:rPr>
              <a:t>police.vic.gov.au/firearms 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2FB1EE-719C-6CD5-EDBF-BB9CDA536A78}"/>
              </a:ext>
            </a:extLst>
          </p:cNvPr>
          <p:cNvGrpSpPr/>
          <p:nvPr/>
        </p:nvGrpSpPr>
        <p:grpSpPr>
          <a:xfrm>
            <a:off x="7244646" y="1864631"/>
            <a:ext cx="4783015" cy="3128737"/>
            <a:chOff x="699269" y="1964253"/>
            <a:chExt cx="4783015" cy="312873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CE183E-E3BA-52B6-20C8-551B3C79B3FC}"/>
                </a:ext>
              </a:extLst>
            </p:cNvPr>
            <p:cNvSpPr/>
            <p:nvPr/>
          </p:nvSpPr>
          <p:spPr>
            <a:xfrm>
              <a:off x="699269" y="1964253"/>
              <a:ext cx="4783015" cy="3128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Picture 17" descr="Law books section in library">
              <a:extLst>
                <a:ext uri="{FF2B5EF4-FFF2-40B4-BE49-F238E27FC236}">
                  <a16:creationId xmlns:a16="http://schemas.microsoft.com/office/drawing/2014/main" id="{481570FA-C9AA-1071-B2FC-6AFC8DB26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620" y="2151727"/>
              <a:ext cx="3831377" cy="2554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699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9042" y="8133"/>
            <a:ext cx="8175291" cy="67740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800">
                <a:solidFill>
                  <a:schemeClr val="tx2"/>
                </a:solidFill>
              </a:rPr>
              <a:t>For news and information go to </a:t>
            </a:r>
            <a:r>
              <a:rPr lang="en-AU" sz="1800" b="1" u="sng">
                <a:solidFill>
                  <a:schemeClr val="tx2"/>
                </a:solidFill>
              </a:rPr>
              <a:t>www.police.vic.gov.au/firearms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5" y="75863"/>
            <a:ext cx="6344052" cy="225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Victorian firearms laws</a:t>
            </a:r>
            <a:b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</a:br>
            <a:r>
              <a:rPr lang="en-US" sz="1800" dirty="0">
                <a:solidFill>
                  <a:schemeClr val="bg1"/>
                </a:solidFill>
                <a:latin typeface="Futura LT" panose="02000503000000000000" pitchFamily="2" charset="0"/>
              </a:rPr>
              <a:t>Licence categories </a:t>
            </a:r>
            <a:b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</a:b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CBE8D17-67CE-0376-23C6-3A96E2609127}"/>
              </a:ext>
            </a:extLst>
          </p:cNvPr>
          <p:cNvGrpSpPr/>
          <p:nvPr/>
        </p:nvGrpSpPr>
        <p:grpSpPr>
          <a:xfrm>
            <a:off x="996771" y="-7229"/>
            <a:ext cx="11186187" cy="6857095"/>
            <a:chOff x="271604" y="283590"/>
            <a:chExt cx="11237096" cy="6693450"/>
          </a:xfrm>
          <a:effectLst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B92E68-4C24-C908-EF19-25DBF7AC1F5B}"/>
                </a:ext>
              </a:extLst>
            </p:cNvPr>
            <p:cNvSpPr/>
            <p:nvPr/>
          </p:nvSpPr>
          <p:spPr>
            <a:xfrm>
              <a:off x="6118605" y="283590"/>
              <a:ext cx="5390095" cy="6693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to the left or right of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behind your target?</a:t>
              </a:r>
            </a:p>
            <a:p>
              <a:pPr marL="357188" indent="-357188"/>
              <a:r>
                <a:rPr lang="en-AU" sz="1800">
                  <a:solidFill>
                    <a:schemeClr val="bg1"/>
                  </a:solidFill>
                  <a:latin typeface="+mn-lt"/>
                </a:rPr>
                <a:t>What is between you and your target?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38DFC-965D-468F-8C96-494867F54DE4}"/>
                </a:ext>
              </a:extLst>
            </p:cNvPr>
            <p:cNvSpPr txBox="1"/>
            <p:nvPr/>
          </p:nvSpPr>
          <p:spPr>
            <a:xfrm>
              <a:off x="271604" y="1394234"/>
              <a:ext cx="680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4B3255A-D55B-E0AF-6AB0-500E3859BAE3}"/>
              </a:ext>
            </a:extLst>
          </p:cNvPr>
          <p:cNvSpPr txBox="1"/>
          <p:nvPr/>
        </p:nvSpPr>
        <p:spPr>
          <a:xfrm>
            <a:off x="624689" y="2027976"/>
            <a:ext cx="378186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800" b="0">
                <a:solidFill>
                  <a:schemeClr val="bg1"/>
                </a:solidFill>
              </a:rPr>
              <a:t>Category A, B, C, D, E longarms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b="0">
                <a:solidFill>
                  <a:schemeClr val="bg1"/>
                </a:solidFill>
              </a:rPr>
              <a:t>Junior (longarm and handgun)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AU" sz="1800" b="0">
                <a:solidFill>
                  <a:schemeClr val="bg1"/>
                </a:solidFill>
              </a:rPr>
              <a:t>Paintball marker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b="0">
                <a:solidFill>
                  <a:schemeClr val="bg1"/>
                </a:solidFill>
              </a:rPr>
              <a:t>Category 1 and 2 collectors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b="0">
                <a:solidFill>
                  <a:schemeClr val="bg1"/>
                </a:solidFill>
              </a:rPr>
              <a:t>General category handgun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b="0">
                <a:solidFill>
                  <a:schemeClr val="bg1"/>
                </a:solidFill>
              </a:rPr>
              <a:t>Category E handgun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b="0">
                <a:solidFill>
                  <a:schemeClr val="bg1"/>
                </a:solidFill>
              </a:rPr>
              <a:t>Antique handgun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b="0">
                <a:solidFill>
                  <a:schemeClr val="bg1"/>
                </a:solidFill>
              </a:rPr>
              <a:t>Dealer </a:t>
            </a:r>
          </a:p>
          <a:p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410991-1641-B54B-F98C-A07CAA8A1556}"/>
              </a:ext>
            </a:extLst>
          </p:cNvPr>
          <p:cNvSpPr/>
          <p:nvPr/>
        </p:nvSpPr>
        <p:spPr>
          <a:xfrm rot="21062173">
            <a:off x="9658910" y="3385903"/>
            <a:ext cx="1245258" cy="9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9B8454-6B17-4A1E-BBFE-3964C23D2137}"/>
              </a:ext>
            </a:extLst>
          </p:cNvPr>
          <p:cNvGrpSpPr/>
          <p:nvPr/>
        </p:nvGrpSpPr>
        <p:grpSpPr>
          <a:xfrm rot="1741625">
            <a:off x="7711988" y="2083067"/>
            <a:ext cx="2996616" cy="1955290"/>
            <a:chOff x="8347932" y="3091366"/>
            <a:chExt cx="2996616" cy="195529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D498CE7-D095-24F0-A223-BE9FA3D3ACFC}"/>
                </a:ext>
              </a:extLst>
            </p:cNvPr>
            <p:cNvGrpSpPr/>
            <p:nvPr/>
          </p:nvGrpSpPr>
          <p:grpSpPr>
            <a:xfrm>
              <a:off x="8347932" y="3091366"/>
              <a:ext cx="2996616" cy="1955290"/>
              <a:chOff x="8347932" y="3091366"/>
              <a:chExt cx="2996616" cy="1955290"/>
            </a:xfrm>
          </p:grpSpPr>
          <p:pic>
            <p:nvPicPr>
              <p:cNvPr id="30" name="Picture 29" descr="Icon&#10;&#10;Description automatically generated">
                <a:extLst>
                  <a:ext uri="{FF2B5EF4-FFF2-40B4-BE49-F238E27FC236}">
                    <a16:creationId xmlns:a16="http://schemas.microsoft.com/office/drawing/2014/main" id="{6017640A-952D-B4BC-0EEF-C8319F1884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156074">
                <a:off x="8347932" y="3091366"/>
                <a:ext cx="2996616" cy="195529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74E1410-D47A-1BB4-7AFA-825A593A415F}"/>
                  </a:ext>
                </a:extLst>
              </p:cNvPr>
              <p:cNvSpPr txBox="1"/>
              <p:nvPr/>
            </p:nvSpPr>
            <p:spPr>
              <a:xfrm rot="21162616">
                <a:off x="9575367" y="3384396"/>
                <a:ext cx="1414684" cy="2616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1050">
                    <a:solidFill>
                      <a:srgbClr val="305DB6"/>
                    </a:solidFill>
                  </a:rPr>
                  <a:t>Junior Longarms 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F0668E1-C768-CD43-49E3-708047894DC5}"/>
                </a:ext>
              </a:extLst>
            </p:cNvPr>
            <p:cNvSpPr/>
            <p:nvPr/>
          </p:nvSpPr>
          <p:spPr>
            <a:xfrm rot="21083281">
              <a:off x="9663474" y="3611611"/>
              <a:ext cx="1389030" cy="1088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6E1BBD-5E19-FC03-B809-29E84F1A44F5}"/>
              </a:ext>
            </a:extLst>
          </p:cNvPr>
          <p:cNvGrpSpPr/>
          <p:nvPr/>
        </p:nvGrpSpPr>
        <p:grpSpPr>
          <a:xfrm>
            <a:off x="8347932" y="3091366"/>
            <a:ext cx="2996616" cy="1955290"/>
            <a:chOff x="8347932" y="3091366"/>
            <a:chExt cx="2996616" cy="1955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BF2514-DB49-352B-06FC-A775FDF95255}"/>
                </a:ext>
              </a:extLst>
            </p:cNvPr>
            <p:cNvGrpSpPr/>
            <p:nvPr/>
          </p:nvGrpSpPr>
          <p:grpSpPr>
            <a:xfrm>
              <a:off x="8347932" y="3091366"/>
              <a:ext cx="2996616" cy="1955290"/>
              <a:chOff x="8347932" y="3091366"/>
              <a:chExt cx="2996616" cy="1955290"/>
            </a:xfrm>
          </p:grpSpPr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3954F738-5558-917D-1F15-A790B4BBCC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156074">
                <a:off x="8347932" y="3091366"/>
                <a:ext cx="2996616" cy="195529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A4D6E-1320-A851-83AF-97704F12EDE8}"/>
                  </a:ext>
                </a:extLst>
              </p:cNvPr>
              <p:cNvSpPr txBox="1"/>
              <p:nvPr/>
            </p:nvSpPr>
            <p:spPr>
              <a:xfrm rot="21162616">
                <a:off x="9402147" y="3374544"/>
                <a:ext cx="1674501" cy="2616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1050">
                    <a:solidFill>
                      <a:srgbClr val="305DB6"/>
                    </a:solidFill>
                  </a:rPr>
                  <a:t>Category A&amp;B Longarms 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E28E02-64EC-D62A-EA5A-6FD3428927D1}"/>
                </a:ext>
              </a:extLst>
            </p:cNvPr>
            <p:cNvSpPr/>
            <p:nvPr/>
          </p:nvSpPr>
          <p:spPr>
            <a:xfrm rot="21121217">
              <a:off x="9680395" y="3636445"/>
              <a:ext cx="1389030" cy="102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721325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18084" y="0"/>
            <a:ext cx="7015017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800">
                <a:solidFill>
                  <a:schemeClr val="tx2"/>
                </a:solidFill>
              </a:rPr>
              <a:t>For news and information go to </a:t>
            </a:r>
            <a:r>
              <a:rPr lang="en-AU" sz="1800" b="1" u="sng">
                <a:solidFill>
                  <a:schemeClr val="tx2"/>
                </a:solidFill>
              </a:rPr>
              <a:t>www.police.vic.gov.au/firearms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335A4AF-3E92-C35F-F5B7-CFF48436A93E}"/>
              </a:ext>
            </a:extLst>
          </p:cNvPr>
          <p:cNvSpPr/>
          <p:nvPr/>
        </p:nvSpPr>
        <p:spPr>
          <a:xfrm>
            <a:off x="7431135" y="0"/>
            <a:ext cx="47608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85FDDC-5991-C83A-5FB2-F943A182A6F5}"/>
              </a:ext>
            </a:extLst>
          </p:cNvPr>
          <p:cNvSpPr txBox="1"/>
          <p:nvPr/>
        </p:nvSpPr>
        <p:spPr>
          <a:xfrm>
            <a:off x="336354" y="1307956"/>
            <a:ext cx="6358499" cy="265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bg1"/>
                </a:solidFill>
              </a:rPr>
              <a:t>Carry, possess or use: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an airgun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 rimfire rifle (excluding semi-automatic rimfire rifle)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 shotgun (excluding lever action, pump action or semi-automatic shotgun)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any combination of a shotgun and rimfire rifle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4132B-8BB5-3D9C-956C-E6B3D0972CA6}"/>
              </a:ext>
            </a:extLst>
          </p:cNvPr>
          <p:cNvSpPr txBox="1"/>
          <p:nvPr/>
        </p:nvSpPr>
        <p:spPr>
          <a:xfrm>
            <a:off x="336354" y="4362253"/>
            <a:ext cx="75194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bg1"/>
                </a:solidFill>
              </a:rPr>
              <a:t>Genuine reason: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Hunting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Sport or target shooting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Primary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-212415"/>
            <a:ext cx="6531046" cy="15530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Victorian firearms laws</a:t>
            </a:r>
            <a:b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</a:br>
            <a:r>
              <a:rPr lang="en-US" sz="1800" dirty="0">
                <a:solidFill>
                  <a:schemeClr val="bg1"/>
                </a:solidFill>
                <a:latin typeface="Futura LT" panose="02000503000000000000" pitchFamily="2" charset="0"/>
              </a:rPr>
              <a:t>Category A</a:t>
            </a: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pic>
        <p:nvPicPr>
          <p:cNvPr id="11" name="Picture 10" descr="A close up of an object&#10;&#10;Description automatically generated">
            <a:extLst>
              <a:ext uri="{FF2B5EF4-FFF2-40B4-BE49-F238E27FC236}">
                <a16:creationId xmlns:a16="http://schemas.microsoft.com/office/drawing/2014/main" id="{F3A2EFAA-E31D-68B4-6EED-1CE9B4396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16404" y="2738437"/>
            <a:ext cx="6296025" cy="1381125"/>
          </a:xfrm>
          <a:prstGeom prst="rect">
            <a:avLst/>
          </a:prstGeom>
        </p:spPr>
      </p:pic>
      <p:pic>
        <p:nvPicPr>
          <p:cNvPr id="33" name="Graphic 32" descr="Farm scene outline">
            <a:extLst>
              <a:ext uri="{FF2B5EF4-FFF2-40B4-BE49-F238E27FC236}">
                <a16:creationId xmlns:a16="http://schemas.microsoft.com/office/drawing/2014/main" id="{8439F475-72DD-4DDF-C73D-E7C9C99CE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87330" y="1571538"/>
            <a:ext cx="2278280" cy="227828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F34C78F-DF8F-E9EA-2DDF-E7196C166DA6}"/>
              </a:ext>
            </a:extLst>
          </p:cNvPr>
          <p:cNvGrpSpPr/>
          <p:nvPr/>
        </p:nvGrpSpPr>
        <p:grpSpPr>
          <a:xfrm>
            <a:off x="8597924" y="2905397"/>
            <a:ext cx="2427286" cy="1182237"/>
            <a:chOff x="9228824" y="2868833"/>
            <a:chExt cx="2427286" cy="1182237"/>
          </a:xfrm>
        </p:grpSpPr>
        <p:pic>
          <p:nvPicPr>
            <p:cNvPr id="35" name="Graphic 34" descr="Rabbit outline">
              <a:extLst>
                <a:ext uri="{FF2B5EF4-FFF2-40B4-BE49-F238E27FC236}">
                  <a16:creationId xmlns:a16="http://schemas.microsoft.com/office/drawing/2014/main" id="{1FD3F531-B239-E851-6707-C2A6A659B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10917892" y="3312852"/>
              <a:ext cx="738218" cy="738218"/>
            </a:xfrm>
            <a:prstGeom prst="rect">
              <a:avLst/>
            </a:prstGeom>
          </p:spPr>
        </p:pic>
        <p:pic>
          <p:nvPicPr>
            <p:cNvPr id="36" name="Graphic 35" descr="Rabbit outline">
              <a:extLst>
                <a:ext uri="{FF2B5EF4-FFF2-40B4-BE49-F238E27FC236}">
                  <a16:creationId xmlns:a16="http://schemas.microsoft.com/office/drawing/2014/main" id="{818DB32F-C8B7-EDFD-009C-D7D6F9E8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28824" y="2868833"/>
              <a:ext cx="560167" cy="560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107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18085" y="0"/>
            <a:ext cx="7000821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800">
                <a:solidFill>
                  <a:schemeClr val="tx2"/>
                </a:solidFill>
              </a:rPr>
              <a:t>For news and information go to </a:t>
            </a:r>
            <a:r>
              <a:rPr lang="en-AU" sz="1800" b="1" u="sng">
                <a:solidFill>
                  <a:schemeClr val="tx2"/>
                </a:solidFill>
              </a:rPr>
              <a:t>www.police.vic.gov.au/firearms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285FDDC-5991-C83A-5FB2-F943A182A6F5}"/>
              </a:ext>
            </a:extLst>
          </p:cNvPr>
          <p:cNvSpPr txBox="1"/>
          <p:nvPr/>
        </p:nvSpPr>
        <p:spPr>
          <a:xfrm>
            <a:off x="280605" y="1240086"/>
            <a:ext cx="666340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bg1"/>
                </a:solidFill>
              </a:rPr>
              <a:t>Carry, possess or use: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 muzzle loading firearm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 centre fire rifle (excluding automatic or a semi-automatic centre fire rifle)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any combination of a shotgun and centre fire rifle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 black powder, ball firing cannon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 lever action shotgun with a magazine capacity of no more than 5 rounds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4132B-8BB5-3D9C-956C-E6B3D0972CA6}"/>
              </a:ext>
            </a:extLst>
          </p:cNvPr>
          <p:cNvSpPr txBox="1"/>
          <p:nvPr/>
        </p:nvSpPr>
        <p:spPr>
          <a:xfrm>
            <a:off x="280605" y="4331720"/>
            <a:ext cx="75194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bg1"/>
                </a:solidFill>
              </a:rPr>
              <a:t>Genuine reason: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Hunting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Sport or target shooting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Primary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97" y="-237816"/>
            <a:ext cx="6319379" cy="15530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Victorian firearms laws</a:t>
            </a:r>
            <a:b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</a:br>
            <a:r>
              <a:rPr lang="en-US" sz="1800" dirty="0">
                <a:solidFill>
                  <a:schemeClr val="bg1"/>
                </a:solidFill>
                <a:latin typeface="Futura LT" panose="02000503000000000000" pitchFamily="2" charset="0"/>
              </a:rPr>
              <a:t>Category A &amp; B</a:t>
            </a: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5A4AF-3E92-C35F-F5B7-CFF48436A93E}"/>
              </a:ext>
            </a:extLst>
          </p:cNvPr>
          <p:cNvSpPr/>
          <p:nvPr/>
        </p:nvSpPr>
        <p:spPr>
          <a:xfrm>
            <a:off x="7018906" y="0"/>
            <a:ext cx="51730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close up of an object&#10;&#10;Description automatically generated">
            <a:extLst>
              <a:ext uri="{FF2B5EF4-FFF2-40B4-BE49-F238E27FC236}">
                <a16:creationId xmlns:a16="http://schemas.microsoft.com/office/drawing/2014/main" id="{3FCE9D8C-B16A-7E15-E11A-01A5993EB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8942" y="2853279"/>
            <a:ext cx="6219825" cy="1590675"/>
          </a:xfrm>
          <a:prstGeom prst="rect">
            <a:avLst/>
          </a:prstGeom>
        </p:spPr>
      </p:pic>
      <p:pic>
        <p:nvPicPr>
          <p:cNvPr id="13" name="Graphic 12" descr="Target with solid fill">
            <a:extLst>
              <a:ext uri="{FF2B5EF4-FFF2-40B4-BE49-F238E27FC236}">
                <a16:creationId xmlns:a16="http://schemas.microsoft.com/office/drawing/2014/main" id="{4DAF32A5-F9B0-44EA-311E-D56625089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8968" y="1524393"/>
            <a:ext cx="2764338" cy="27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27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18085" y="0"/>
            <a:ext cx="6834647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en-AU" dirty="0"/>
              <a:t>Junior licences may be issued to a child who is at least 12 years old and under 18. </a:t>
            </a:r>
          </a:p>
          <a:p>
            <a:pPr marL="361950"/>
            <a:endParaRPr lang="en-AU" dirty="0"/>
          </a:p>
          <a:p>
            <a:pPr marL="361950"/>
            <a:r>
              <a:rPr lang="en-AU"/>
              <a:t>The category of firearm that juniors may use is listed as a genuine reason on their licence. </a:t>
            </a:r>
          </a:p>
          <a:p>
            <a:pPr marL="361950"/>
            <a:r>
              <a:rPr lang="en-AU" dirty="0"/>
              <a:t>•	Supervised category A&amp;B </a:t>
            </a:r>
          </a:p>
          <a:p>
            <a:pPr marL="361950"/>
            <a:r>
              <a:rPr lang="en-AU" dirty="0"/>
              <a:t>•	Supervised category C (must have club membership)</a:t>
            </a:r>
          </a:p>
          <a:p>
            <a:pPr marL="361950"/>
            <a:r>
              <a:rPr lang="en-AU" dirty="0"/>
              <a:t>•	Supervised handgun (must have club membership) </a:t>
            </a:r>
          </a:p>
          <a:p>
            <a:pPr marL="361950"/>
            <a:endParaRPr lang="en-AU" dirty="0"/>
          </a:p>
          <a:p>
            <a:pPr marL="361950"/>
            <a:r>
              <a:rPr lang="en-AU" dirty="0"/>
              <a:t>Genuine reason: </a:t>
            </a:r>
          </a:p>
          <a:p>
            <a:pPr marL="896938" indent="-534988">
              <a:buFont typeface="Arial" panose="020B0604020202020204" pitchFamily="34" charset="0"/>
              <a:buChar char="•"/>
            </a:pPr>
            <a:r>
              <a:rPr lang="en-AU" dirty="0"/>
              <a:t>Receiving instruction in the use of such firearms </a:t>
            </a:r>
          </a:p>
          <a:p>
            <a:pPr marL="896938" indent="-534988">
              <a:buFont typeface="Arial" panose="020B0604020202020204" pitchFamily="34" charset="0"/>
              <a:buChar char="•"/>
            </a:pPr>
            <a:r>
              <a:rPr lang="en-AU" dirty="0"/>
              <a:t>Engaging in sport or target shooting competitions</a:t>
            </a:r>
          </a:p>
          <a:p>
            <a:pPr marL="442913"/>
            <a:endParaRPr lang="en-AU" dirty="0"/>
          </a:p>
          <a:p>
            <a:pPr marL="180975"/>
            <a:r>
              <a:rPr lang="en-AU" dirty="0"/>
              <a:t>Junior licence holders must only carry or use firearms under the immediate supervision of an adult licence holder.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4" y="97572"/>
            <a:ext cx="6539513" cy="111604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Victorian firearms laws</a:t>
            </a:r>
            <a:b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Futura LT" panose="02000503000000000000" pitchFamily="2" charset="0"/>
              </a:rPr>
              <a:t>Junior licence</a:t>
            </a: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5A4AF-3E92-C35F-F5B7-CFF48436A93E}"/>
              </a:ext>
            </a:extLst>
          </p:cNvPr>
          <p:cNvSpPr/>
          <p:nvPr/>
        </p:nvSpPr>
        <p:spPr>
          <a:xfrm>
            <a:off x="6852732" y="0"/>
            <a:ext cx="533926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5EF234-A5B7-B383-6CC2-3CB5FD9DCC73}"/>
              </a:ext>
            </a:extLst>
          </p:cNvPr>
          <p:cNvGrpSpPr/>
          <p:nvPr/>
        </p:nvGrpSpPr>
        <p:grpSpPr>
          <a:xfrm>
            <a:off x="8081652" y="1772837"/>
            <a:ext cx="2881428" cy="3664226"/>
            <a:chOff x="6395093" y="3027218"/>
            <a:chExt cx="2457850" cy="3285087"/>
          </a:xfrm>
          <a:solidFill>
            <a:schemeClr val="accent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4D37203-A08C-32C0-BA3B-20F2C84918BE}"/>
                </a:ext>
              </a:extLst>
            </p:cNvPr>
            <p:cNvGrpSpPr/>
            <p:nvPr/>
          </p:nvGrpSpPr>
          <p:grpSpPr>
            <a:xfrm>
              <a:off x="6395093" y="3356915"/>
              <a:ext cx="2457850" cy="2955390"/>
              <a:chOff x="6448102" y="3283733"/>
              <a:chExt cx="2457850" cy="2955390"/>
            </a:xfrm>
            <a:grpFill/>
          </p:grpSpPr>
          <p:pic>
            <p:nvPicPr>
              <p:cNvPr id="11" name="Graphic 10" descr="Girl wearing backpack">
                <a:extLst>
                  <a:ext uri="{FF2B5EF4-FFF2-40B4-BE49-F238E27FC236}">
                    <a16:creationId xmlns:a16="http://schemas.microsoft.com/office/drawing/2014/main" id="{59ECAC05-A39A-3B87-E233-82A29B0BB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448102" y="3283733"/>
                <a:ext cx="1063578" cy="2955390"/>
              </a:xfrm>
              <a:prstGeom prst="rect">
                <a:avLst/>
              </a:prstGeom>
            </p:spPr>
          </p:pic>
          <p:pic>
            <p:nvPicPr>
              <p:cNvPr id="12" name="Graphic 11" descr="Female pointing to the side">
                <a:extLst>
                  <a:ext uri="{FF2B5EF4-FFF2-40B4-BE49-F238E27FC236}">
                    <a16:creationId xmlns:a16="http://schemas.microsoft.com/office/drawing/2014/main" id="{C4845D67-904A-6141-9780-5AB26BE81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6883960" y="3355818"/>
                <a:ext cx="2021992" cy="2736837"/>
              </a:xfrm>
              <a:prstGeom prst="rect">
                <a:avLst/>
              </a:prstGeom>
            </p:spPr>
          </p:pic>
        </p:grpSp>
        <p:pic>
          <p:nvPicPr>
            <p:cNvPr id="10" name="Graphic 9" descr="Child with short hair">
              <a:extLst>
                <a:ext uri="{FF2B5EF4-FFF2-40B4-BE49-F238E27FC236}">
                  <a16:creationId xmlns:a16="http://schemas.microsoft.com/office/drawing/2014/main" id="{03695F74-E043-4C5E-B371-926BE7A2F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8671" y="3027218"/>
              <a:ext cx="463903" cy="53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166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18084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04" y="183626"/>
            <a:ext cx="10932735" cy="1116049"/>
          </a:xfrm>
          <a:solidFill>
            <a:schemeClr val="tx2"/>
          </a:solidFill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Victorian firearms laws</a:t>
            </a:r>
            <a:b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</a:br>
            <a:r>
              <a:rPr lang="en-US" sz="2400">
                <a:solidFill>
                  <a:schemeClr val="bg1"/>
                </a:solidFill>
                <a:latin typeface="Futura LT" panose="02000503000000000000" pitchFamily="2" charset="0"/>
              </a:rPr>
              <a:t>Applying for a licence</a:t>
            </a:r>
            <a:endParaRPr lang="en-AU" altLang="en-US" sz="24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D5071-C61B-04D6-E1A0-6655389F8DC9}"/>
              </a:ext>
            </a:extLst>
          </p:cNvPr>
          <p:cNvSpPr txBox="1"/>
          <p:nvPr/>
        </p:nvSpPr>
        <p:spPr>
          <a:xfrm>
            <a:off x="402204" y="1629121"/>
            <a:ext cx="11584584" cy="439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Information about licence applications and licence eligibility can be found at police.vic.gov.au/firearms. </a:t>
            </a:r>
          </a:p>
          <a:p>
            <a:endParaRPr lang="en-AU" sz="1200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Steps:</a:t>
            </a:r>
          </a:p>
          <a:p>
            <a:endParaRPr lang="en-AU" sz="8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Complete your application online – follow all instructions.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Send your application to Licensing and Regulation Division (LRD).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You must be able to verify your identity – make sure you have all the correct documents.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You must be able to provide evidence of genuine need.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LRD publishes application timeframes on their website. Check the website before emailing or calling.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If there is information missing from your application, or LRD needs to make enquiries your application will be delayed.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If your application is approved you need to make payment and have a photo taken.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Information about licence conditions of your licence are included with the payment notice – read it and keep it.</a:t>
            </a:r>
          </a:p>
        </p:txBody>
      </p:sp>
    </p:spTree>
    <p:extLst>
      <p:ext uri="{BB962C8B-B14F-4D97-AF65-F5344CB8AC3E}">
        <p14:creationId xmlns:p14="http://schemas.microsoft.com/office/powerpoint/2010/main" val="347782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F9FC0-7573-A641-94D1-96312E00F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29553" y="13475"/>
            <a:ext cx="1059397" cy="6844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76200" indent="-228600">
              <a:buFont typeface="Arial" panose="020B0604020202020204" pitchFamily="34" charset="0"/>
              <a:buChar char="•"/>
            </a:pPr>
            <a:endParaRPr lang="en-US" sz="2000" b="1"/>
          </a:p>
          <a:p>
            <a:pPr marL="7620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6" name="AutoShape 4" descr="Ergomat Durastripe Stop Think Safety Sign - Eezee">
            <a:extLst>
              <a:ext uri="{FF2B5EF4-FFF2-40B4-BE49-F238E27FC236}">
                <a16:creationId xmlns:a16="http://schemas.microsoft.com/office/drawing/2014/main" id="{15AB3EED-66A3-0F86-611C-3040F238A8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15D6C7-E962-4E09-5367-2B566FDC3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6992983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46" y="166929"/>
            <a:ext cx="5698630" cy="1466982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kern="1200" dirty="0">
                <a:solidFill>
                  <a:schemeClr val="bg1"/>
                </a:solidFill>
                <a:latin typeface="Futura LT" panose="02000503000000000000" pitchFamily="2" charset="0"/>
              </a:rPr>
              <a:t>Hunting related deaths and accidents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645C7-BFDD-999B-8C09-32E4DD53A1DB}"/>
              </a:ext>
            </a:extLst>
          </p:cNvPr>
          <p:cNvSpPr txBox="1"/>
          <p:nvPr/>
        </p:nvSpPr>
        <p:spPr>
          <a:xfrm>
            <a:off x="857792" y="2307344"/>
            <a:ext cx="508580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Mistaking another hunter for prey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Open a gate with a loaded firearm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Retrieving a shot duck from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Reloading in a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Climbing through a fence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Shotgun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Climbing on a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Firearm entangled in bush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sz="1050" i="1" dirty="0">
                <a:solidFill>
                  <a:schemeClr val="bg1"/>
                </a:solidFill>
              </a:rPr>
              <a:t>Source: Victorian Institute of Forensic Medicine 2010. Australian external cause deaths while engaged in hunting activities.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84E184-EC82-ACCE-7C20-E5DD895D6C54}"/>
              </a:ext>
            </a:extLst>
          </p:cNvPr>
          <p:cNvSpPr/>
          <p:nvPr/>
        </p:nvSpPr>
        <p:spPr>
          <a:xfrm>
            <a:off x="7400440" y="1021080"/>
            <a:ext cx="4174453" cy="22555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dirty="0"/>
              <a:t>Between late 2017 and early 2021, four hunters have been killed through accidental shooting in Victoria.  </a:t>
            </a:r>
          </a:p>
          <a:p>
            <a:endParaRPr lang="en-AU" dirty="0"/>
          </a:p>
          <a:p>
            <a:r>
              <a:rPr lang="en-AU" sz="1050" i="1" dirty="0"/>
              <a:t>Source: Victoria Police </a:t>
            </a:r>
            <a:endParaRPr lang="en-AU" dirty="0"/>
          </a:p>
          <a:p>
            <a:endParaRPr lang="en-AU" dirty="0"/>
          </a:p>
        </p:txBody>
      </p:sp>
      <p:pic>
        <p:nvPicPr>
          <p:cNvPr id="10" name="Graphic 9" descr="Megaphone1 with solid fill">
            <a:extLst>
              <a:ext uri="{FF2B5EF4-FFF2-40B4-BE49-F238E27FC236}">
                <a16:creationId xmlns:a16="http://schemas.microsoft.com/office/drawing/2014/main" id="{93D417E5-C89C-38F2-21D1-F37421F5B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86565">
            <a:off x="6446847" y="2509318"/>
            <a:ext cx="1534562" cy="153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A6C4CA-3FB4-F61F-6A61-DF6418ADF373}"/>
              </a:ext>
            </a:extLst>
          </p:cNvPr>
          <p:cNvSpPr txBox="1"/>
          <p:nvPr/>
        </p:nvSpPr>
        <p:spPr>
          <a:xfrm>
            <a:off x="1116582" y="1600786"/>
            <a:ext cx="526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Futura LT" panose="02000503000000000000" pitchFamily="2" charset="0"/>
              </a:rPr>
              <a:t>Causes of firearms deaths and accidents</a:t>
            </a:r>
          </a:p>
        </p:txBody>
      </p:sp>
    </p:spTree>
    <p:extLst>
      <p:ext uri="{BB962C8B-B14F-4D97-AF65-F5344CB8AC3E}">
        <p14:creationId xmlns:p14="http://schemas.microsoft.com/office/powerpoint/2010/main" val="1031812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986235-B522-4ABF-BD0F-2BC0F3692053}"/>
              </a:ext>
            </a:extLst>
          </p:cNvPr>
          <p:cNvSpPr txBox="1"/>
          <p:nvPr/>
        </p:nvSpPr>
        <p:spPr>
          <a:xfrm>
            <a:off x="329938" y="1960775"/>
            <a:ext cx="2818615" cy="9615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C5338-4A6E-4A4E-9F35-B294610FC01D}"/>
              </a:ext>
            </a:extLst>
          </p:cNvPr>
          <p:cNvSpPr txBox="1"/>
          <p:nvPr/>
        </p:nvSpPr>
        <p:spPr>
          <a:xfrm>
            <a:off x="1017460" y="1975106"/>
            <a:ext cx="10157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>
                <a:solidFill>
                  <a:schemeClr val="bg1"/>
                </a:solidFill>
                <a:latin typeface="Futura LT" panose="02000503000000000000" pitchFamily="2" charset="0"/>
              </a:rPr>
              <a:t>Carrying and managing firearms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DE477-8CC9-091D-A0B3-3F6D603D9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3497"/>
          <a:stretch/>
        </p:blipFill>
        <p:spPr>
          <a:xfrm>
            <a:off x="4584279" y="3085271"/>
            <a:ext cx="2730919" cy="18161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345E2E-6618-3C35-CE82-E85A0D24409F}"/>
              </a:ext>
            </a:extLst>
          </p:cNvPr>
          <p:cNvSpPr/>
          <p:nvPr/>
        </p:nvSpPr>
        <p:spPr>
          <a:xfrm rot="11854714">
            <a:off x="5522273" y="3583177"/>
            <a:ext cx="709167" cy="152002"/>
          </a:xfrm>
          <a:custGeom>
            <a:avLst/>
            <a:gdLst>
              <a:gd name="connsiteX0" fmla="*/ 0 w 392317"/>
              <a:gd name="connsiteY0" fmla="*/ 0 h 144855"/>
              <a:gd name="connsiteX1" fmla="*/ 392317 w 392317"/>
              <a:gd name="connsiteY1" fmla="*/ 0 h 144855"/>
              <a:gd name="connsiteX2" fmla="*/ 392317 w 392317"/>
              <a:gd name="connsiteY2" fmla="*/ 144855 h 144855"/>
              <a:gd name="connsiteX3" fmla="*/ 0 w 392317"/>
              <a:gd name="connsiteY3" fmla="*/ 144855 h 144855"/>
              <a:gd name="connsiteX4" fmla="*/ 0 w 392317"/>
              <a:gd name="connsiteY4" fmla="*/ 0 h 144855"/>
              <a:gd name="connsiteX0" fmla="*/ 0 w 555445"/>
              <a:gd name="connsiteY0" fmla="*/ 0 h 144855"/>
              <a:gd name="connsiteX1" fmla="*/ 555445 w 555445"/>
              <a:gd name="connsiteY1" fmla="*/ 5302 h 144855"/>
              <a:gd name="connsiteX2" fmla="*/ 392317 w 555445"/>
              <a:gd name="connsiteY2" fmla="*/ 144855 h 144855"/>
              <a:gd name="connsiteX3" fmla="*/ 0 w 555445"/>
              <a:gd name="connsiteY3" fmla="*/ 144855 h 144855"/>
              <a:gd name="connsiteX4" fmla="*/ 0 w 555445"/>
              <a:gd name="connsiteY4" fmla="*/ 0 h 144855"/>
              <a:gd name="connsiteX0" fmla="*/ 0 w 592274"/>
              <a:gd name="connsiteY0" fmla="*/ 0 h 171174"/>
              <a:gd name="connsiteX1" fmla="*/ 592274 w 592274"/>
              <a:gd name="connsiteY1" fmla="*/ 31621 h 171174"/>
              <a:gd name="connsiteX2" fmla="*/ 429146 w 592274"/>
              <a:gd name="connsiteY2" fmla="*/ 171174 h 171174"/>
              <a:gd name="connsiteX3" fmla="*/ 36829 w 592274"/>
              <a:gd name="connsiteY3" fmla="*/ 171174 h 171174"/>
              <a:gd name="connsiteX4" fmla="*/ 0 w 592274"/>
              <a:gd name="connsiteY4" fmla="*/ 0 h 171174"/>
              <a:gd name="connsiteX0" fmla="*/ 108610 w 700884"/>
              <a:gd name="connsiteY0" fmla="*/ 0 h 171174"/>
              <a:gd name="connsiteX1" fmla="*/ 700884 w 700884"/>
              <a:gd name="connsiteY1" fmla="*/ 31621 h 171174"/>
              <a:gd name="connsiteX2" fmla="*/ 537756 w 700884"/>
              <a:gd name="connsiteY2" fmla="*/ 171174 h 171174"/>
              <a:gd name="connsiteX3" fmla="*/ 0 w 700884"/>
              <a:gd name="connsiteY3" fmla="*/ 131778 h 171174"/>
              <a:gd name="connsiteX4" fmla="*/ 108610 w 700884"/>
              <a:gd name="connsiteY4" fmla="*/ 0 h 171174"/>
              <a:gd name="connsiteX0" fmla="*/ 106204 w 700884"/>
              <a:gd name="connsiteY0" fmla="*/ 0 h 211497"/>
              <a:gd name="connsiteX1" fmla="*/ 700884 w 700884"/>
              <a:gd name="connsiteY1" fmla="*/ 71944 h 211497"/>
              <a:gd name="connsiteX2" fmla="*/ 537756 w 700884"/>
              <a:gd name="connsiteY2" fmla="*/ 211497 h 211497"/>
              <a:gd name="connsiteX3" fmla="*/ 0 w 700884"/>
              <a:gd name="connsiteY3" fmla="*/ 172101 h 211497"/>
              <a:gd name="connsiteX4" fmla="*/ 106204 w 700884"/>
              <a:gd name="connsiteY4" fmla="*/ 0 h 211497"/>
              <a:gd name="connsiteX0" fmla="*/ 106204 w 687073"/>
              <a:gd name="connsiteY0" fmla="*/ 5744 h 217241"/>
              <a:gd name="connsiteX1" fmla="*/ 687073 w 687073"/>
              <a:gd name="connsiteY1" fmla="*/ 0 h 217241"/>
              <a:gd name="connsiteX2" fmla="*/ 537756 w 687073"/>
              <a:gd name="connsiteY2" fmla="*/ 217241 h 217241"/>
              <a:gd name="connsiteX3" fmla="*/ 0 w 687073"/>
              <a:gd name="connsiteY3" fmla="*/ 177845 h 217241"/>
              <a:gd name="connsiteX4" fmla="*/ 106204 w 687073"/>
              <a:gd name="connsiteY4" fmla="*/ 5744 h 217241"/>
              <a:gd name="connsiteX0" fmla="*/ 106204 w 665776"/>
              <a:gd name="connsiteY0" fmla="*/ 0 h 211497"/>
              <a:gd name="connsiteX1" fmla="*/ 665776 w 665776"/>
              <a:gd name="connsiteY1" fmla="*/ 21816 h 211497"/>
              <a:gd name="connsiteX2" fmla="*/ 537756 w 665776"/>
              <a:gd name="connsiteY2" fmla="*/ 211497 h 211497"/>
              <a:gd name="connsiteX3" fmla="*/ 0 w 665776"/>
              <a:gd name="connsiteY3" fmla="*/ 172101 h 211497"/>
              <a:gd name="connsiteX4" fmla="*/ 106204 w 665776"/>
              <a:gd name="connsiteY4" fmla="*/ 0 h 211497"/>
              <a:gd name="connsiteX0" fmla="*/ 141985 w 665776"/>
              <a:gd name="connsiteY0" fmla="*/ 0 h 308618"/>
              <a:gd name="connsiteX1" fmla="*/ 665776 w 665776"/>
              <a:gd name="connsiteY1" fmla="*/ 118937 h 308618"/>
              <a:gd name="connsiteX2" fmla="*/ 537756 w 665776"/>
              <a:gd name="connsiteY2" fmla="*/ 308618 h 308618"/>
              <a:gd name="connsiteX3" fmla="*/ 0 w 665776"/>
              <a:gd name="connsiteY3" fmla="*/ 269222 h 308618"/>
              <a:gd name="connsiteX4" fmla="*/ 141985 w 665776"/>
              <a:gd name="connsiteY4" fmla="*/ 0 h 308618"/>
              <a:gd name="connsiteX0" fmla="*/ 144149 w 665776"/>
              <a:gd name="connsiteY0" fmla="*/ 1 h 247866"/>
              <a:gd name="connsiteX1" fmla="*/ 665776 w 665776"/>
              <a:gd name="connsiteY1" fmla="*/ 58185 h 247866"/>
              <a:gd name="connsiteX2" fmla="*/ 537756 w 665776"/>
              <a:gd name="connsiteY2" fmla="*/ 247866 h 247866"/>
              <a:gd name="connsiteX3" fmla="*/ 0 w 665776"/>
              <a:gd name="connsiteY3" fmla="*/ 208470 h 247866"/>
              <a:gd name="connsiteX4" fmla="*/ 144149 w 665776"/>
              <a:gd name="connsiteY4" fmla="*/ 1 h 2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776" h="247866">
                <a:moveTo>
                  <a:pt x="144149" y="1"/>
                </a:moveTo>
                <a:lnTo>
                  <a:pt x="665776" y="58185"/>
                </a:lnTo>
                <a:lnTo>
                  <a:pt x="537756" y="247866"/>
                </a:lnTo>
                <a:lnTo>
                  <a:pt x="0" y="208470"/>
                </a:lnTo>
                <a:lnTo>
                  <a:pt x="144149" y="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2203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18442" y="0"/>
            <a:ext cx="12173558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19" y="-204238"/>
            <a:ext cx="5650294" cy="111604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Carrying firearms in public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1603E-CAED-AC58-2665-0110F0D7C03B}"/>
              </a:ext>
            </a:extLst>
          </p:cNvPr>
          <p:cNvSpPr txBox="1"/>
          <p:nvPr/>
        </p:nvSpPr>
        <p:spPr>
          <a:xfrm>
            <a:off x="204801" y="911811"/>
            <a:ext cx="7541563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It is dangerous and illegal to carry loaded firearms in any type of transport or in a public place. </a:t>
            </a:r>
          </a:p>
          <a:p>
            <a:pPr>
              <a:lnSpc>
                <a:spcPct val="150000"/>
              </a:lnSpc>
            </a:pPr>
            <a:r>
              <a:rPr lang="en-AU">
                <a:solidFill>
                  <a:schemeClr val="bg1"/>
                </a:solidFill>
              </a:rPr>
              <a:t>When carrying or using a firearm or cartridge ammunition you must:</a:t>
            </a:r>
          </a:p>
          <a:p>
            <a:pPr marL="896938" indent="-625475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Ensure that the firearm/cartridge ammunition is carried or used in a manner that is secure and is not dangerous.</a:t>
            </a:r>
          </a:p>
          <a:p>
            <a:pPr marL="896938" indent="-625475" algn="l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Take reasonable precautions to ensure that the firearm or cartridge ammunition is not lost or stolen</a:t>
            </a:r>
          </a:p>
          <a:p>
            <a:pPr marL="533400" indent="-533400" algn="l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</a:endParaRPr>
          </a:p>
          <a:p>
            <a:pPr algn="l"/>
            <a:r>
              <a:rPr lang="en-AU">
                <a:solidFill>
                  <a:schemeClr val="bg1"/>
                </a:solidFill>
              </a:rPr>
              <a:t>In most circumstances firearms can be carried safely by:</a:t>
            </a:r>
          </a:p>
          <a:p>
            <a:pPr marL="896938" indent="-625475" algn="l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Storing firearms in a padded or hard case. Firearms and magazines must not be loaded.</a:t>
            </a:r>
          </a:p>
          <a:p>
            <a:pPr marL="896938" indent="-625475" algn="l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	Limiting the operability of the firearm and where possible, removing bolts, opening the action, or using trigger locks.</a:t>
            </a:r>
          </a:p>
          <a:p>
            <a:pPr marL="896938" indent="-625475" algn="l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	Storing cartridge ammunition separately from the firearm. We recommend that you store ammunition in a lockable container while in a vehicle. You should keep any keys to the container in your possession.</a:t>
            </a:r>
          </a:p>
          <a:p>
            <a:pPr marL="896938" indent="-625475" algn="l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	Keeping firearms secure and out of sight of the public.</a:t>
            </a:r>
          </a:p>
          <a:p>
            <a:pPr marL="533400" indent="-533400" algn="l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>
            <a:off x="7894716" y="-9053"/>
            <a:ext cx="4315364" cy="6980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F168D-94B0-200A-E5E8-99961CE9D53F}"/>
              </a:ext>
            </a:extLst>
          </p:cNvPr>
          <p:cNvSpPr txBox="1"/>
          <p:nvPr/>
        </p:nvSpPr>
        <p:spPr>
          <a:xfrm>
            <a:off x="8848638" y="1116149"/>
            <a:ext cx="2875599" cy="23083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AU"/>
          </a:p>
          <a:p>
            <a:pPr algn="ctr"/>
            <a:r>
              <a:rPr lang="en-AU"/>
              <a:t>A common sense approach to storing firearms is essential. When not in use, firearms must be immediately returned to storage.  </a:t>
            </a:r>
          </a:p>
          <a:p>
            <a:pPr algn="r"/>
            <a:r>
              <a:rPr lang="en-AU"/>
              <a:t> </a:t>
            </a:r>
          </a:p>
        </p:txBody>
      </p:sp>
      <p:pic>
        <p:nvPicPr>
          <p:cNvPr id="13" name="Graphic 12" descr="Megaphone1 with solid fill">
            <a:extLst>
              <a:ext uri="{FF2B5EF4-FFF2-40B4-BE49-F238E27FC236}">
                <a16:creationId xmlns:a16="http://schemas.microsoft.com/office/drawing/2014/main" id="{6F49CEF6-B6CC-49C0-DCD1-C4FCDD314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8082" y="2742644"/>
            <a:ext cx="1534562" cy="153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3135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18082" y="0"/>
            <a:ext cx="12173558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983" y="290181"/>
            <a:ext cx="7303427" cy="111604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Carrying firearms while travelling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FD0EBC-614A-D2C4-4E6E-E80B81173F13}"/>
              </a:ext>
            </a:extLst>
          </p:cNvPr>
          <p:cNvGrpSpPr/>
          <p:nvPr/>
        </p:nvGrpSpPr>
        <p:grpSpPr>
          <a:xfrm>
            <a:off x="525102" y="1800792"/>
            <a:ext cx="11053475" cy="3471859"/>
            <a:chOff x="525102" y="1661455"/>
            <a:chExt cx="11053475" cy="34718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013C05-F94A-0975-B7FC-0E248AA044D1}"/>
                </a:ext>
              </a:extLst>
            </p:cNvPr>
            <p:cNvGrpSpPr/>
            <p:nvPr/>
          </p:nvGrpSpPr>
          <p:grpSpPr>
            <a:xfrm>
              <a:off x="525102" y="1689866"/>
              <a:ext cx="2619490" cy="3443448"/>
              <a:chOff x="525102" y="1689864"/>
              <a:chExt cx="2619490" cy="344345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4852F36-6AB8-BB4B-79C9-88F10B92DF56}"/>
                  </a:ext>
                </a:extLst>
              </p:cNvPr>
              <p:cNvGrpSpPr/>
              <p:nvPr/>
            </p:nvGrpSpPr>
            <p:grpSpPr>
              <a:xfrm>
                <a:off x="525102" y="2091350"/>
                <a:ext cx="2619490" cy="3041965"/>
                <a:chOff x="853" y="21822"/>
                <a:chExt cx="3457633" cy="4149160"/>
              </a:xfrm>
              <a:solidFill>
                <a:schemeClr val="tx2"/>
              </a:solidFill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C6D27D4-34A9-4A04-11DD-5A7F0CA4F8E1}"/>
                    </a:ext>
                  </a:extLst>
                </p:cNvPr>
                <p:cNvSpPr/>
                <p:nvPr/>
              </p:nvSpPr>
              <p:spPr>
                <a:xfrm>
                  <a:off x="853" y="21822"/>
                  <a:ext cx="3457633" cy="4149160"/>
                </a:xfrm>
                <a:prstGeom prst="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1A0940D-AC95-18BC-3F39-36EA83BCACB2}"/>
                    </a:ext>
                  </a:extLst>
                </p:cNvPr>
                <p:cNvSpPr txBox="1"/>
                <p:nvPr/>
              </p:nvSpPr>
              <p:spPr>
                <a:xfrm>
                  <a:off x="117433" y="1008344"/>
                  <a:ext cx="3293295" cy="2489494"/>
                </a:xfrm>
                <a:prstGeom prst="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41537" tIns="0" rIns="341537" bIns="330200" numCol="1" spcCol="1270" anchor="t" anchorCtr="0">
                  <a:noAutofit/>
                </a:bodyPr>
                <a:lstStyle/>
                <a:p>
                  <a:pPr marL="0" lvl="0" indent="0" algn="l" defTabSz="1155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AU" kern="1200"/>
                    <a:t>When travelling, you must take reasonable precautions to ensure your firearms are not lost or stolen. </a:t>
                  </a:r>
                  <a:endParaRPr lang="en-US" kern="1200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5DC7F30-2AA0-C07E-ABD8-0F15B6C2B712}"/>
                  </a:ext>
                </a:extLst>
              </p:cNvPr>
              <p:cNvSpPr txBox="1"/>
              <p:nvPr/>
            </p:nvSpPr>
            <p:spPr>
              <a:xfrm>
                <a:off x="536115" y="1689864"/>
                <a:ext cx="969776" cy="110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6600">
                    <a:solidFill>
                      <a:schemeClr val="bg1"/>
                    </a:solidFill>
                    <a:latin typeface="Futura LT" panose="02000503000000000000" pitchFamily="2" charset="0"/>
                  </a:rPr>
                  <a:t>1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3230E7-B22F-FDDF-9E1B-C044FD87C897}"/>
                </a:ext>
              </a:extLst>
            </p:cNvPr>
            <p:cNvGrpSpPr/>
            <p:nvPr/>
          </p:nvGrpSpPr>
          <p:grpSpPr>
            <a:xfrm>
              <a:off x="3241215" y="1661455"/>
              <a:ext cx="2697921" cy="3471858"/>
              <a:chOff x="3241215" y="1661455"/>
              <a:chExt cx="2697921" cy="347185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C864167-675D-C835-0CFE-7E2895431187}"/>
                  </a:ext>
                </a:extLst>
              </p:cNvPr>
              <p:cNvSpPr/>
              <p:nvPr/>
            </p:nvSpPr>
            <p:spPr>
              <a:xfrm>
                <a:off x="3319646" y="2091348"/>
                <a:ext cx="2619490" cy="304196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3B4C29-52A5-05D7-371E-0803C69F5FD7}"/>
                  </a:ext>
                </a:extLst>
              </p:cNvPr>
              <p:cNvSpPr txBox="1"/>
              <p:nvPr/>
            </p:nvSpPr>
            <p:spPr>
              <a:xfrm>
                <a:off x="3319646" y="2814622"/>
                <a:ext cx="2619490" cy="182517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1537" tIns="0" rIns="341537" bIns="330200" numCol="1" spcCol="1270" anchor="t" anchorCtr="0">
                <a:noAutofit/>
              </a:bodyPr>
              <a:lstStyle/>
              <a:p>
                <a:pPr marL="0" lvl="0" indent="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AU" kern="1200"/>
                  <a:t>Store your firearms out of sight, in a lockable case. </a:t>
                </a:r>
                <a:endParaRPr lang="en-US" kern="120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3F93998-64A1-540F-2859-BE23B3931A8A}"/>
                  </a:ext>
                </a:extLst>
              </p:cNvPr>
              <p:cNvSpPr txBox="1"/>
              <p:nvPr/>
            </p:nvSpPr>
            <p:spPr>
              <a:xfrm>
                <a:off x="3241215" y="1661455"/>
                <a:ext cx="76954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6600">
                    <a:solidFill>
                      <a:schemeClr val="bg1"/>
                    </a:solidFill>
                    <a:latin typeface="Futura LT" panose="02000503000000000000" pitchFamily="2" charset="0"/>
                  </a:rPr>
                  <a:t>2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67CE0F-B577-D7B8-4F86-6780FCA00C76}"/>
                </a:ext>
              </a:extLst>
            </p:cNvPr>
            <p:cNvGrpSpPr/>
            <p:nvPr/>
          </p:nvGrpSpPr>
          <p:grpSpPr>
            <a:xfrm>
              <a:off x="6139366" y="1682853"/>
              <a:ext cx="2619490" cy="3450459"/>
              <a:chOff x="6139366" y="1682853"/>
              <a:chExt cx="2619490" cy="345045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DB0BB33-5DB2-93DA-5E83-6748D79DB5C9}"/>
                  </a:ext>
                </a:extLst>
              </p:cNvPr>
              <p:cNvGrpSpPr/>
              <p:nvPr/>
            </p:nvGrpSpPr>
            <p:grpSpPr>
              <a:xfrm>
                <a:off x="6139366" y="2091347"/>
                <a:ext cx="2619490" cy="3041965"/>
                <a:chOff x="-20146" y="21821"/>
                <a:chExt cx="3457633" cy="4149160"/>
              </a:xfrm>
              <a:solidFill>
                <a:schemeClr val="accent3"/>
              </a:solidFill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3787C9E-4DB6-3031-A9BD-F53063A69750}"/>
                    </a:ext>
                  </a:extLst>
                </p:cNvPr>
                <p:cNvSpPr/>
                <p:nvPr/>
              </p:nvSpPr>
              <p:spPr>
                <a:xfrm>
                  <a:off x="-20146" y="21821"/>
                  <a:ext cx="3457633" cy="414916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AU" sz="600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5C6F094-C210-3591-D590-634AD17DDE02}"/>
                    </a:ext>
                  </a:extLst>
                </p:cNvPr>
                <p:cNvSpPr txBox="1"/>
                <p:nvPr/>
              </p:nvSpPr>
              <p:spPr>
                <a:xfrm>
                  <a:off x="90536" y="986434"/>
                  <a:ext cx="3204242" cy="2489496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41537" tIns="0" rIns="341537" bIns="330200" numCol="1" spcCol="1270" anchor="t" anchorCtr="0">
                  <a:noAutofit/>
                </a:bodyPr>
                <a:lstStyle/>
                <a:p>
                  <a:pPr marL="0" lvl="0" indent="0" algn="l" defTabSz="1155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AU"/>
                    <a:t>Firearms and magazines must be unloaded. </a:t>
                  </a:r>
                </a:p>
                <a:p>
                  <a:pPr marL="0" lvl="0" indent="0" algn="l" defTabSz="1155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AU" kern="1200"/>
                    <a:t>Store ammunition is a locked container, separate from the firearm. </a:t>
                  </a:r>
                  <a:endParaRPr lang="en-US" kern="1200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070943-E876-D8BC-84E0-B2CD64725A51}"/>
                  </a:ext>
                </a:extLst>
              </p:cNvPr>
              <p:cNvSpPr txBox="1"/>
              <p:nvPr/>
            </p:nvSpPr>
            <p:spPr>
              <a:xfrm>
                <a:off x="6147129" y="1682853"/>
                <a:ext cx="76954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660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A5FB8B4-8F4E-6B92-BD93-61E521968802}"/>
                </a:ext>
              </a:extLst>
            </p:cNvPr>
            <p:cNvGrpSpPr/>
            <p:nvPr/>
          </p:nvGrpSpPr>
          <p:grpSpPr>
            <a:xfrm>
              <a:off x="8949437" y="1727024"/>
              <a:ext cx="2629140" cy="3406289"/>
              <a:chOff x="8925175" y="1727024"/>
              <a:chExt cx="2629140" cy="340628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AE03288-D341-9BF2-3314-E46B3508190A}"/>
                  </a:ext>
                </a:extLst>
              </p:cNvPr>
              <p:cNvGrpSpPr/>
              <p:nvPr/>
            </p:nvGrpSpPr>
            <p:grpSpPr>
              <a:xfrm>
                <a:off x="8934824" y="2091348"/>
                <a:ext cx="2619491" cy="3041965"/>
                <a:chOff x="853" y="21823"/>
                <a:chExt cx="3457633" cy="4149160"/>
              </a:xfrm>
              <a:solidFill>
                <a:schemeClr val="accent1"/>
              </a:solidFill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AA2F6A-B03B-018E-E916-E5BD3BF40CBE}"/>
                    </a:ext>
                  </a:extLst>
                </p:cNvPr>
                <p:cNvSpPr/>
                <p:nvPr/>
              </p:nvSpPr>
              <p:spPr>
                <a:xfrm>
                  <a:off x="853" y="21823"/>
                  <a:ext cx="3457633" cy="414916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AU" sz="6000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C2AC728-4A59-8242-5877-FFB8634F4241}"/>
                    </a:ext>
                  </a:extLst>
                </p:cNvPr>
                <p:cNvSpPr txBox="1"/>
                <p:nvPr/>
              </p:nvSpPr>
              <p:spPr>
                <a:xfrm>
                  <a:off x="853" y="1294098"/>
                  <a:ext cx="3395290" cy="241886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41537" tIns="0" rIns="341537" bIns="330200" numCol="1" spcCol="1270" anchor="t" anchorCtr="0">
                  <a:noAutofit/>
                </a:bodyPr>
                <a:lstStyle/>
                <a:p>
                  <a:pPr marL="0" lvl="0" indent="0" algn="l" defTabSz="1155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AU"/>
                    <a:t>When removing a firearm from a vehicle – remove it butt first. </a:t>
                  </a:r>
                  <a:endParaRPr lang="en-US" kern="120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6215C2-CB15-3A73-ADFD-4FEAD284539E}"/>
                  </a:ext>
                </a:extLst>
              </p:cNvPr>
              <p:cNvSpPr txBox="1"/>
              <p:nvPr/>
            </p:nvSpPr>
            <p:spPr>
              <a:xfrm>
                <a:off x="8925175" y="1727024"/>
                <a:ext cx="76954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6600">
                    <a:solidFill>
                      <a:schemeClr val="bg1"/>
                    </a:solidFill>
                    <a:latin typeface="Futura LT" panose="02000503000000000000" pitchFamily="2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46036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18443" y="0"/>
            <a:ext cx="734202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435" y="652124"/>
            <a:ext cx="5650294" cy="111604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Camping, backpacking or hiking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>
            <a:off x="7351427" y="0"/>
            <a:ext cx="4849613" cy="6964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2CA0D-3786-ED40-9D1E-9943A153A0C4}"/>
              </a:ext>
            </a:extLst>
          </p:cNvPr>
          <p:cNvSpPr txBox="1"/>
          <p:nvPr/>
        </p:nvSpPr>
        <p:spPr>
          <a:xfrm>
            <a:off x="545327" y="2420297"/>
            <a:ext cx="6597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Take precautions to ensure firearms or ammunition are not lost or stolen</a:t>
            </a:r>
          </a:p>
          <a:p>
            <a:r>
              <a:rPr lang="en-AU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Leave a licensed person in camp to look after firearms.  </a:t>
            </a:r>
          </a:p>
          <a:p>
            <a:r>
              <a:rPr lang="en-AU">
                <a:solidFill>
                  <a:schemeClr val="bg1"/>
                </a:solidFill>
              </a:rPr>
              <a:t>     </a:t>
            </a:r>
          </a:p>
          <a:p>
            <a:r>
              <a:rPr lang="en-AU">
                <a:solidFill>
                  <a:schemeClr val="bg1"/>
                </a:solidFill>
              </a:rPr>
              <a:t>OR</a:t>
            </a:r>
          </a:p>
          <a:p>
            <a:endParaRPr lang="en-AU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Take the firearms with you.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ECC512-2078-33D3-6DD4-474CC3FA3D75}"/>
              </a:ext>
            </a:extLst>
          </p:cNvPr>
          <p:cNvGrpSpPr/>
          <p:nvPr/>
        </p:nvGrpSpPr>
        <p:grpSpPr>
          <a:xfrm>
            <a:off x="7911165" y="2237152"/>
            <a:ext cx="3438942" cy="2485437"/>
            <a:chOff x="7155490" y="1589295"/>
            <a:chExt cx="3081909" cy="2409940"/>
          </a:xfrm>
        </p:grpSpPr>
        <p:pic>
          <p:nvPicPr>
            <p:cNvPr id="9" name="Graphic 8" descr="Man with solid fill">
              <a:extLst>
                <a:ext uri="{FF2B5EF4-FFF2-40B4-BE49-F238E27FC236}">
                  <a16:creationId xmlns:a16="http://schemas.microsoft.com/office/drawing/2014/main" id="{F2C6F586-9137-5C8F-4440-FBDFE9EB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53288" y="3040409"/>
              <a:ext cx="784111" cy="78411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70D300-E790-364F-DBAA-62D686128D21}"/>
                </a:ext>
              </a:extLst>
            </p:cNvPr>
            <p:cNvGrpSpPr/>
            <p:nvPr/>
          </p:nvGrpSpPr>
          <p:grpSpPr>
            <a:xfrm>
              <a:off x="7155490" y="1589295"/>
              <a:ext cx="3060803" cy="2409940"/>
              <a:chOff x="6890447" y="1730891"/>
              <a:chExt cx="3060803" cy="2409940"/>
            </a:xfrm>
          </p:grpSpPr>
          <p:pic>
            <p:nvPicPr>
              <p:cNvPr id="11" name="Graphic 10" descr="Forest scene outline">
                <a:extLst>
                  <a:ext uri="{FF2B5EF4-FFF2-40B4-BE49-F238E27FC236}">
                    <a16:creationId xmlns:a16="http://schemas.microsoft.com/office/drawing/2014/main" id="{1290ACFE-4E30-3854-250C-166B0F6C5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890447" y="1730891"/>
                <a:ext cx="1636643" cy="1636643"/>
              </a:xfrm>
              <a:prstGeom prst="rect">
                <a:avLst/>
              </a:prstGeom>
            </p:spPr>
          </p:pic>
          <p:pic>
            <p:nvPicPr>
              <p:cNvPr id="12" name="Graphic 11" descr="Tent outline">
                <a:extLst>
                  <a:ext uri="{FF2B5EF4-FFF2-40B4-BE49-F238E27FC236}">
                    <a16:creationId xmlns:a16="http://schemas.microsoft.com/office/drawing/2014/main" id="{7E5E6C87-1C0E-AD24-3799-F60C9F1E2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507801" y="2645809"/>
                <a:ext cx="1443449" cy="1443449"/>
              </a:xfrm>
              <a:prstGeom prst="rect">
                <a:avLst/>
              </a:prstGeom>
            </p:spPr>
          </p:pic>
          <p:pic>
            <p:nvPicPr>
              <p:cNvPr id="14" name="Graphic 13" descr="Hike with solid fill">
                <a:extLst>
                  <a:ext uri="{FF2B5EF4-FFF2-40B4-BE49-F238E27FC236}">
                    <a16:creationId xmlns:a16="http://schemas.microsoft.com/office/drawing/2014/main" id="{2B74746C-FDF0-BC52-3999-7E304C017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8066551" y="2866442"/>
                <a:ext cx="690976" cy="690977"/>
              </a:xfrm>
              <a:prstGeom prst="rect">
                <a:avLst/>
              </a:prstGeom>
            </p:spPr>
          </p:pic>
          <p:pic>
            <p:nvPicPr>
              <p:cNvPr id="15" name="Graphic 14" descr="Bonfire with solid fill">
                <a:extLst>
                  <a:ext uri="{FF2B5EF4-FFF2-40B4-BE49-F238E27FC236}">
                    <a16:creationId xmlns:a16="http://schemas.microsoft.com/office/drawing/2014/main" id="{2F76D0B3-B657-D69B-E210-8C05B2A40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630945" y="3583531"/>
                <a:ext cx="557300" cy="5573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72255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14245" y="0"/>
            <a:ext cx="792064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14:cNvPr>
              <p14:cNvContentPartPr/>
              <p14:nvPr/>
            </p14:nvContentPartPr>
            <p14:xfrm>
              <a:off x="10841931" y="12101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9D8FED-F749-9341-5000-6D0E8D44BC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931" y="12011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9" y="-79472"/>
            <a:ext cx="7586700" cy="1116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Firearm loss, theft or destruction </a:t>
            </a: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>
            <a:off x="7677339" y="-28672"/>
            <a:ext cx="4502003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2CA0D-3786-ED40-9D1E-9943A153A0C4}"/>
              </a:ext>
            </a:extLst>
          </p:cNvPr>
          <p:cNvSpPr txBox="1"/>
          <p:nvPr/>
        </p:nvSpPr>
        <p:spPr>
          <a:xfrm>
            <a:off x="57646" y="1899395"/>
            <a:ext cx="74161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Contact local police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Call 131 444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Online police.vic.gov.au/police-assistance-line-and-online-reporting 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7" name="Graphic 6" descr="Smart Phone outline">
            <a:extLst>
              <a:ext uri="{FF2B5EF4-FFF2-40B4-BE49-F238E27FC236}">
                <a16:creationId xmlns:a16="http://schemas.microsoft.com/office/drawing/2014/main" id="{1E7F7192-F8BB-374F-C8EA-EB019DBD2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45507">
            <a:off x="8224440" y="1433116"/>
            <a:ext cx="1696413" cy="16964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9D6D2A-A396-FBBD-B9EC-2142F323CFEC}"/>
              </a:ext>
            </a:extLst>
          </p:cNvPr>
          <p:cNvSpPr txBox="1"/>
          <p:nvPr/>
        </p:nvSpPr>
        <p:spPr>
          <a:xfrm rot="851629">
            <a:off x="8745670" y="1937419"/>
            <a:ext cx="766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solidFill>
                  <a:schemeClr val="accent1"/>
                </a:solidFill>
              </a:rPr>
              <a:t>131 444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A45481-D0C7-679C-9884-EC7A600FE4C3}"/>
              </a:ext>
            </a:extLst>
          </p:cNvPr>
          <p:cNvSpPr/>
          <p:nvPr/>
        </p:nvSpPr>
        <p:spPr>
          <a:xfrm>
            <a:off x="9167510" y="2574478"/>
            <a:ext cx="2482306" cy="1709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Graphic 15" descr="Laptop outline">
            <a:extLst>
              <a:ext uri="{FF2B5EF4-FFF2-40B4-BE49-F238E27FC236}">
                <a16:creationId xmlns:a16="http://schemas.microsoft.com/office/drawing/2014/main" id="{FA4EAF50-21CB-3B07-7F82-944FA9400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7073" y="2016165"/>
            <a:ext cx="2712608" cy="2712608"/>
          </a:xfrm>
          <a:prstGeom prst="rect">
            <a:avLst/>
          </a:prstGeom>
        </p:spPr>
      </p:pic>
      <p:pic>
        <p:nvPicPr>
          <p:cNvPr id="18" name="Picture 17" descr="A blue circle with white outline on it&#10;&#10;Description automatically generated">
            <a:extLst>
              <a:ext uri="{FF2B5EF4-FFF2-40B4-BE49-F238E27FC236}">
                <a16:creationId xmlns:a16="http://schemas.microsoft.com/office/drawing/2014/main" id="{4C53D064-8268-8BEC-130B-4519057A22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164" y="2892428"/>
            <a:ext cx="737846" cy="7378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4FF09C-DF74-8AE1-72D2-0329D556C34B}"/>
              </a:ext>
            </a:extLst>
          </p:cNvPr>
          <p:cNvSpPr txBox="1"/>
          <p:nvPr/>
        </p:nvSpPr>
        <p:spPr>
          <a:xfrm>
            <a:off x="-158677" y="1019534"/>
            <a:ext cx="809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Futura LT" panose="02000503000000000000" pitchFamily="2" charset="0"/>
              </a:rPr>
              <a:t>You must notify police within 24 hours of becoming aware that a </a:t>
            </a:r>
          </a:p>
          <a:p>
            <a:pPr algn="ctr"/>
            <a:r>
              <a:rPr lang="en-AU" dirty="0">
                <a:solidFill>
                  <a:schemeClr val="bg1"/>
                </a:solidFill>
                <a:latin typeface="Futura LT" panose="02000503000000000000" pitchFamily="2" charset="0"/>
              </a:rPr>
              <a:t>firearm is lost, stolen or destroyed. </a:t>
            </a:r>
          </a:p>
        </p:txBody>
      </p:sp>
    </p:spTree>
    <p:extLst>
      <p:ext uri="{BB962C8B-B14F-4D97-AF65-F5344CB8AC3E}">
        <p14:creationId xmlns:p14="http://schemas.microsoft.com/office/powerpoint/2010/main" val="2338399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6478" y="-14336"/>
            <a:ext cx="80482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15" y="0"/>
            <a:ext cx="6420483" cy="1116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Changing address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776753" y="-28672"/>
            <a:ext cx="4415246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ABDF3-8C73-E946-9BEC-62BD3323EC80}"/>
              </a:ext>
            </a:extLst>
          </p:cNvPr>
          <p:cNvSpPr txBox="1"/>
          <p:nvPr/>
        </p:nvSpPr>
        <p:spPr>
          <a:xfrm>
            <a:off x="191422" y="1696294"/>
            <a:ext cx="642048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600" b="1">
              <a:solidFill>
                <a:schemeClr val="bg1"/>
              </a:solidFill>
            </a:endParaRPr>
          </a:p>
          <a:p>
            <a:r>
              <a:rPr lang="en-AU">
                <a:solidFill>
                  <a:schemeClr val="bg1"/>
                </a:solidFill>
              </a:rPr>
              <a:t>If you change your home or postal address or the storage address of any or all of your firearms, you </a:t>
            </a:r>
            <a:r>
              <a:rPr lang="en-AU" b="1">
                <a:solidFill>
                  <a:schemeClr val="bg1"/>
                </a:solidFill>
              </a:rPr>
              <a:t>MUST</a:t>
            </a:r>
            <a:r>
              <a:rPr lang="en-AU">
                <a:solidFill>
                  <a:schemeClr val="bg1"/>
                </a:solidFill>
              </a:rPr>
              <a:t> notify LRD in writing (in writing includes notifying by online form and email). </a:t>
            </a:r>
          </a:p>
          <a:p>
            <a:endParaRPr lang="en-AU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Complete a change of details form online at police.vic.gov.au/change-details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C1571-5BA9-FEE3-492B-B72376F650A5}"/>
              </a:ext>
            </a:extLst>
          </p:cNvPr>
          <p:cNvSpPr txBox="1"/>
          <p:nvPr/>
        </p:nvSpPr>
        <p:spPr>
          <a:xfrm>
            <a:off x="388050" y="1050082"/>
            <a:ext cx="708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>
                <a:solidFill>
                  <a:schemeClr val="bg1"/>
                </a:solidFill>
                <a:latin typeface="Futura LT" panose="02000503000000000000" pitchFamily="2" charset="0"/>
                <a:ea typeface="+mj-ea"/>
                <a:cs typeface="+mj-cs"/>
              </a:rPr>
              <a:t>You must notify Licensing and Regulation Division (LRD) in writing, within 14 days if you change address.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B686AF-F8B3-0C6C-97AE-888796D5AEB7}"/>
              </a:ext>
            </a:extLst>
          </p:cNvPr>
          <p:cNvSpPr/>
          <p:nvPr/>
        </p:nvSpPr>
        <p:spPr>
          <a:xfrm>
            <a:off x="11226336" y="2999699"/>
            <a:ext cx="583618" cy="70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AF9F13-9332-1DC9-1076-B3C2C981272B}"/>
              </a:ext>
            </a:extLst>
          </p:cNvPr>
          <p:cNvGrpSpPr/>
          <p:nvPr/>
        </p:nvGrpSpPr>
        <p:grpSpPr>
          <a:xfrm>
            <a:off x="7667838" y="780843"/>
            <a:ext cx="4357723" cy="5147141"/>
            <a:chOff x="7679805" y="699298"/>
            <a:chExt cx="4357723" cy="5147141"/>
          </a:xfrm>
        </p:grpSpPr>
        <p:pic>
          <p:nvPicPr>
            <p:cNvPr id="11" name="Graphic 10" descr="House with solid fill">
              <a:extLst>
                <a:ext uri="{FF2B5EF4-FFF2-40B4-BE49-F238E27FC236}">
                  <a16:creationId xmlns:a16="http://schemas.microsoft.com/office/drawing/2014/main" id="{4B6DB9E7-F61E-F552-9E20-22DDBEF5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79805" y="1545282"/>
              <a:ext cx="2259874" cy="2259874"/>
            </a:xfrm>
            <a:prstGeom prst="rect">
              <a:avLst/>
            </a:prstGeom>
          </p:spPr>
        </p:pic>
        <p:pic>
          <p:nvPicPr>
            <p:cNvPr id="13" name="Graphic 12" descr="Renovation (House With Sparkles) with solid fill">
              <a:extLst>
                <a:ext uri="{FF2B5EF4-FFF2-40B4-BE49-F238E27FC236}">
                  <a16:creationId xmlns:a16="http://schemas.microsoft.com/office/drawing/2014/main" id="{3824DD03-5617-86DB-271B-4D5FAC0C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48893" y="3757804"/>
              <a:ext cx="2088635" cy="2088635"/>
            </a:xfrm>
            <a:prstGeom prst="rect">
              <a:avLst/>
            </a:prstGeom>
          </p:spPr>
        </p:pic>
        <p:pic>
          <p:nvPicPr>
            <p:cNvPr id="29" name="Graphic 28" descr="Building outline">
              <a:extLst>
                <a:ext uri="{FF2B5EF4-FFF2-40B4-BE49-F238E27FC236}">
                  <a16:creationId xmlns:a16="http://schemas.microsoft.com/office/drawing/2014/main" id="{80931207-E352-C05E-3872-47222216E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61442" y="699298"/>
              <a:ext cx="1706546" cy="1706546"/>
            </a:xfrm>
            <a:prstGeom prst="rect">
              <a:avLst/>
            </a:prstGeom>
          </p:spPr>
        </p:pic>
        <p:sp>
          <p:nvSpPr>
            <p:cNvPr id="33" name="Arrow: Bent-Up 32">
              <a:extLst>
                <a:ext uri="{FF2B5EF4-FFF2-40B4-BE49-F238E27FC236}">
                  <a16:creationId xmlns:a16="http://schemas.microsoft.com/office/drawing/2014/main" id="{6B9D70A3-D2F9-CCB1-E622-56692AF4CD7E}"/>
                </a:ext>
              </a:extLst>
            </p:cNvPr>
            <p:cNvSpPr/>
            <p:nvPr/>
          </p:nvSpPr>
          <p:spPr>
            <a:xfrm flipV="1">
              <a:off x="9661442" y="3253016"/>
              <a:ext cx="769397" cy="664656"/>
            </a:xfrm>
            <a:prstGeom prst="bentUpArrow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DDA48A-88A2-3DEA-08F1-244C4EC94A50}"/>
                </a:ext>
              </a:extLst>
            </p:cNvPr>
            <p:cNvSpPr txBox="1"/>
            <p:nvPr/>
          </p:nvSpPr>
          <p:spPr>
            <a:xfrm>
              <a:off x="10754895" y="1466037"/>
              <a:ext cx="101058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>
                  <a:solidFill>
                    <a:schemeClr val="accent1"/>
                  </a:solidFill>
                </a:rPr>
                <a:t>@LRD</a:t>
              </a: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FE5656BE-97CE-7063-9606-C297BB42BE7E}"/>
                </a:ext>
              </a:extLst>
            </p:cNvPr>
            <p:cNvSpPr/>
            <p:nvPr/>
          </p:nvSpPr>
          <p:spPr>
            <a:xfrm rot="16200000">
              <a:off x="10794795" y="2220914"/>
              <a:ext cx="914401" cy="393240"/>
            </a:xfrm>
            <a:prstGeom prst="rightArrow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7" name="Graphic 36" descr="Document outline">
              <a:extLst>
                <a:ext uri="{FF2B5EF4-FFF2-40B4-BE49-F238E27FC236}">
                  <a16:creationId xmlns:a16="http://schemas.microsoft.com/office/drawing/2014/main" id="{BE56642F-D9FE-4A07-8A93-364E31332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26985" y="293336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317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94507" y="-14336"/>
            <a:ext cx="13050016" cy="6901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" y="-8709"/>
            <a:ext cx="7760077" cy="1116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Purchasing or acquiring firearms </a:t>
            </a: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760069" y="-28672"/>
            <a:ext cx="5195435" cy="6915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C1571-5BA9-FEE3-492B-B72376F650A5}"/>
              </a:ext>
            </a:extLst>
          </p:cNvPr>
          <p:cNvSpPr txBox="1"/>
          <p:nvPr/>
        </p:nvSpPr>
        <p:spPr>
          <a:xfrm>
            <a:off x="291201" y="937010"/>
            <a:ext cx="708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dirty="0">
                <a:solidFill>
                  <a:schemeClr val="bg1"/>
                </a:solidFill>
                <a:latin typeface="Futura LT" panose="02000503000000000000" pitchFamily="2" charset="0"/>
                <a:ea typeface="+mj-ea"/>
                <a:cs typeface="+mj-cs"/>
              </a:rPr>
              <a:t>Permit to Acquire (PTA)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851C6-6028-4A09-569D-BA9CAE555081}"/>
              </a:ext>
            </a:extLst>
          </p:cNvPr>
          <p:cNvSpPr txBox="1"/>
          <p:nvPr/>
        </p:nvSpPr>
        <p:spPr>
          <a:xfrm>
            <a:off x="13318" y="1440312"/>
            <a:ext cx="78788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To purchase or acquire a firearm, you must apply for and be issued a PTA. </a:t>
            </a:r>
          </a:p>
          <a:p>
            <a:endParaRPr lang="en-AU">
              <a:solidFill>
                <a:schemeClr val="bg1"/>
              </a:solidFill>
            </a:endParaRPr>
          </a:p>
          <a:p>
            <a:r>
              <a:rPr lang="en-AU">
                <a:solidFill>
                  <a:schemeClr val="bg1"/>
                </a:solidFill>
              </a:rPr>
              <a:t>You can apply for a permit to acquire by completing an application. </a:t>
            </a:r>
          </a:p>
          <a:p>
            <a:endParaRPr lang="en-AU">
              <a:solidFill>
                <a:schemeClr val="bg1"/>
              </a:solidFill>
            </a:endParaRPr>
          </a:p>
          <a:p>
            <a:r>
              <a:rPr lang="en-AU">
                <a:solidFill>
                  <a:schemeClr val="bg1"/>
                </a:solidFill>
              </a:rPr>
              <a:t>Applications can be found:</a:t>
            </a:r>
          </a:p>
          <a:p>
            <a:endParaRPr lang="en-AU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On the Victoria Police website - police.vic.gov.au/acquiring-transferring-and-selling-firearms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At firearm dealers – some dealers can complete applications online on your behalf.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At police stations.  </a:t>
            </a:r>
          </a:p>
          <a:p>
            <a:endParaRPr lang="en-AU">
              <a:solidFill>
                <a:schemeClr val="bg1"/>
              </a:solidFill>
            </a:endParaRPr>
          </a:p>
          <a:p>
            <a:r>
              <a:rPr lang="en-AU">
                <a:solidFill>
                  <a:schemeClr val="bg1"/>
                </a:solidFill>
              </a:rPr>
              <a:t>There is a mandatory 28 day waiting period for the issue of your first PTA. </a:t>
            </a:r>
          </a:p>
          <a:p>
            <a:endParaRPr lang="en-AU">
              <a:solidFill>
                <a:schemeClr val="bg1"/>
              </a:solidFill>
            </a:endParaRPr>
          </a:p>
          <a:p>
            <a:r>
              <a:rPr lang="en-AU">
                <a:solidFill>
                  <a:schemeClr val="bg1"/>
                </a:solidFill>
              </a:rPr>
              <a:t>Once a PTA is received, you must pay the fee. You have 28 days from the date the PTA is issued to use it. </a:t>
            </a:r>
          </a:p>
        </p:txBody>
      </p:sp>
      <p:pic>
        <p:nvPicPr>
          <p:cNvPr id="10" name="Graphic 9" descr="Paper outline">
            <a:extLst>
              <a:ext uri="{FF2B5EF4-FFF2-40B4-BE49-F238E27FC236}">
                <a16:creationId xmlns:a16="http://schemas.microsoft.com/office/drawing/2014/main" id="{A3E5AD24-1AB1-F7F1-2AB9-53E63AE8C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8865" y="1660279"/>
            <a:ext cx="2968998" cy="2968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18B43F-18B2-1D9A-D7B8-AC73ADACCC41}"/>
              </a:ext>
            </a:extLst>
          </p:cNvPr>
          <p:cNvSpPr txBox="1"/>
          <p:nvPr/>
        </p:nvSpPr>
        <p:spPr>
          <a:xfrm>
            <a:off x="9403952" y="2408472"/>
            <a:ext cx="1455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>
                <a:solidFill>
                  <a:schemeClr val="accent1"/>
                </a:solidFill>
              </a:rPr>
              <a:t>PERMIT </a:t>
            </a:r>
          </a:p>
          <a:p>
            <a:pPr algn="ctr"/>
            <a:r>
              <a:rPr lang="en-AU" sz="1200">
                <a:solidFill>
                  <a:schemeClr val="accent1"/>
                </a:solidFill>
              </a:rPr>
              <a:t>TO ACQUIRE </a:t>
            </a:r>
          </a:p>
        </p:txBody>
      </p:sp>
      <p:pic>
        <p:nvPicPr>
          <p:cNvPr id="13" name="Picture 12" descr="A blue outline of a crown&#10;&#10;Description automatically generated">
            <a:extLst>
              <a:ext uri="{FF2B5EF4-FFF2-40B4-BE49-F238E27FC236}">
                <a16:creationId xmlns:a16="http://schemas.microsoft.com/office/drawing/2014/main" id="{222C119A-337B-8B19-A35D-AFEEE83C1E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40" y="1968426"/>
            <a:ext cx="447946" cy="4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35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6904" y="0"/>
            <a:ext cx="775661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15" y="0"/>
            <a:ext cx="6420483" cy="1116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Firearm registration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729714" y="-28672"/>
            <a:ext cx="4462284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ABDF3-8C73-E946-9BEC-62BD3323EC80}"/>
              </a:ext>
            </a:extLst>
          </p:cNvPr>
          <p:cNvSpPr txBox="1"/>
          <p:nvPr/>
        </p:nvSpPr>
        <p:spPr>
          <a:xfrm>
            <a:off x="191421" y="1696294"/>
            <a:ext cx="75382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Any transfer of firearm ownership and registration must be facilitated by a licensed firearm dealer. The person taking ownership of a firearm must have a valid permit to acquire.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Firearm owners should have a firearm registration certificate for each firearm, issued by Victoria Police. Questions about firearm registrations should be directed to LRD.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Unwanted or unregistered firearms can be surrendered to: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licensed firearm dealers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</a:rPr>
              <a:t>local police</a:t>
            </a:r>
          </a:p>
          <a:p>
            <a:endParaRPr lang="en-AU">
              <a:solidFill>
                <a:schemeClr val="bg1"/>
              </a:solidFill>
            </a:endParaRPr>
          </a:p>
          <a:p>
            <a:r>
              <a:rPr lang="en-AU">
                <a:solidFill>
                  <a:schemeClr val="bg1"/>
                </a:solidFill>
              </a:rPr>
              <a:t>More information police.vic.gov.au/disposal-firearms-and-ammunition</a:t>
            </a:r>
          </a:p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C1571-5BA9-FEE3-492B-B72376F650A5}"/>
              </a:ext>
            </a:extLst>
          </p:cNvPr>
          <p:cNvSpPr txBox="1"/>
          <p:nvPr/>
        </p:nvSpPr>
        <p:spPr>
          <a:xfrm>
            <a:off x="388050" y="1050082"/>
            <a:ext cx="708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>
                <a:solidFill>
                  <a:schemeClr val="bg1"/>
                </a:solidFill>
                <a:latin typeface="Futura LT" panose="02000503000000000000" pitchFamily="2" charset="0"/>
                <a:ea typeface="+mj-ea"/>
                <a:cs typeface="+mj-cs"/>
              </a:rPr>
              <a:t>All firearms must be registered. Any firearm that you own, possess or carry must be registered.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Graphic 6" descr="Diploma outline">
            <a:extLst>
              <a:ext uri="{FF2B5EF4-FFF2-40B4-BE49-F238E27FC236}">
                <a16:creationId xmlns:a16="http://schemas.microsoft.com/office/drawing/2014/main" id="{63A91F62-5239-3082-EF71-95620AC26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4720" y="1564836"/>
            <a:ext cx="3261360" cy="3261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417923-35B8-26E8-A652-F873AE424B14}"/>
              </a:ext>
            </a:extLst>
          </p:cNvPr>
          <p:cNvSpPr txBox="1"/>
          <p:nvPr/>
        </p:nvSpPr>
        <p:spPr>
          <a:xfrm>
            <a:off x="8846159" y="2553418"/>
            <a:ext cx="2229394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accent1"/>
                </a:solidFill>
              </a:rPr>
              <a:t>Category A Longarm</a:t>
            </a:r>
          </a:p>
          <a:p>
            <a:endParaRPr lang="en-AU" sz="1400">
              <a:solidFill>
                <a:schemeClr val="accent1"/>
              </a:solidFill>
            </a:endParaRPr>
          </a:p>
          <a:p>
            <a:r>
              <a:rPr lang="en-AU" sz="1100">
                <a:solidFill>
                  <a:schemeClr val="accent1"/>
                </a:solidFill>
              </a:rPr>
              <a:t>Registered to: Licence Holder </a:t>
            </a:r>
          </a:p>
        </p:txBody>
      </p:sp>
    </p:spTree>
    <p:extLst>
      <p:ext uri="{BB962C8B-B14F-4D97-AF65-F5344CB8AC3E}">
        <p14:creationId xmlns:p14="http://schemas.microsoft.com/office/powerpoint/2010/main" val="13587712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986235-B522-4ABF-BD0F-2BC0F3692053}"/>
              </a:ext>
            </a:extLst>
          </p:cNvPr>
          <p:cNvSpPr txBox="1"/>
          <p:nvPr/>
        </p:nvSpPr>
        <p:spPr>
          <a:xfrm>
            <a:off x="329938" y="1960775"/>
            <a:ext cx="2818615" cy="9615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C5338-4A6E-4A4E-9F35-B294610FC01D}"/>
              </a:ext>
            </a:extLst>
          </p:cNvPr>
          <p:cNvSpPr txBox="1"/>
          <p:nvPr/>
        </p:nvSpPr>
        <p:spPr>
          <a:xfrm>
            <a:off x="4110898" y="1191334"/>
            <a:ext cx="49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>
                <a:solidFill>
                  <a:schemeClr val="bg1"/>
                </a:solidFill>
                <a:latin typeface="Futura LT" panose="02000503000000000000" pitchFamily="2" charset="0"/>
              </a:rPr>
              <a:t>Firearm storage</a:t>
            </a:r>
          </a:p>
        </p:txBody>
      </p:sp>
      <p:pic>
        <p:nvPicPr>
          <p:cNvPr id="7" name="Picture 6" descr="A blue vault with guns and a safe&#10;&#10;Description automatically generated">
            <a:extLst>
              <a:ext uri="{FF2B5EF4-FFF2-40B4-BE49-F238E27FC236}">
                <a16:creationId xmlns:a16="http://schemas.microsoft.com/office/drawing/2014/main" id="{D628F77C-CC56-F417-36D9-04F7715FD2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7153" r="4396" b="5186"/>
          <a:stretch/>
        </p:blipFill>
        <p:spPr>
          <a:xfrm>
            <a:off x="3949831" y="2102177"/>
            <a:ext cx="4374038" cy="33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298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6905" y="0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533" y="0"/>
            <a:ext cx="7351531" cy="1116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Futura LT" panose="02000503000000000000" pitchFamily="2" charset="0"/>
              </a:rPr>
              <a:t>Category A &amp; B longarm storage </a:t>
            </a:r>
            <a:endParaRPr lang="en-AU" altLang="en-US" sz="4000" dirty="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151438" y="-28672"/>
            <a:ext cx="5040562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C1571-5BA9-FEE3-492B-B72376F650A5}"/>
              </a:ext>
            </a:extLst>
          </p:cNvPr>
          <p:cNvSpPr txBox="1"/>
          <p:nvPr/>
        </p:nvSpPr>
        <p:spPr>
          <a:xfrm>
            <a:off x="193162" y="1222529"/>
            <a:ext cx="708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dirty="0">
                <a:solidFill>
                  <a:schemeClr val="bg1"/>
                </a:solidFill>
                <a:latin typeface="Futura LT" panose="02000503000000000000" pitchFamily="2" charset="0"/>
                <a:ea typeface="+mj-ea"/>
                <a:cs typeface="+mj-cs"/>
              </a:rPr>
              <a:t>Firearms and ammunition must be stored separately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2" descr="New firearm storage laws now in place | spec.com.au">
            <a:extLst>
              <a:ext uri="{FF2B5EF4-FFF2-40B4-BE49-F238E27FC236}">
                <a16:creationId xmlns:a16="http://schemas.microsoft.com/office/drawing/2014/main" id="{43F65E9A-771D-4AF9-9469-F90CE056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57" y="1670079"/>
            <a:ext cx="5089638" cy="47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D811120-6B3A-FDBC-A8F3-C1BB6196B2DC}"/>
              </a:ext>
            </a:extLst>
          </p:cNvPr>
          <p:cNvSpPr/>
          <p:nvPr/>
        </p:nvSpPr>
        <p:spPr>
          <a:xfrm>
            <a:off x="7010432" y="1087052"/>
            <a:ext cx="3086100" cy="1900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>
                <a:solidFill>
                  <a:schemeClr val="tx2"/>
                </a:solidFill>
              </a:rPr>
              <a:t>It is a condition of a firearms licence that the holder of the licence must permit a police officer to inspect the holder’s storage arrangements at any reasonable time.</a:t>
            </a:r>
          </a:p>
        </p:txBody>
      </p:sp>
      <p:pic>
        <p:nvPicPr>
          <p:cNvPr id="22" name="Graphic 21" descr="Megaphone1 with solid fill">
            <a:extLst>
              <a:ext uri="{FF2B5EF4-FFF2-40B4-BE49-F238E27FC236}">
                <a16:creationId xmlns:a16="http://schemas.microsoft.com/office/drawing/2014/main" id="{B5D1F2C4-5063-48BC-6F0E-8004305C6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534204" y="2248539"/>
            <a:ext cx="1653821" cy="1534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44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27B65E-43CB-E4C4-7499-2267CD377919}"/>
              </a:ext>
            </a:extLst>
          </p:cNvPr>
          <p:cNvSpPr>
            <a:spLocks/>
          </p:cNvSpPr>
          <p:nvPr/>
        </p:nvSpPr>
        <p:spPr>
          <a:xfrm>
            <a:off x="0" y="0"/>
            <a:ext cx="67817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42" y="472248"/>
            <a:ext cx="5148804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kern="1200">
                <a:solidFill>
                  <a:schemeClr val="bg1"/>
                </a:solidFill>
                <a:latin typeface="Futura LT" panose="02000503000000000000" pitchFamily="2" charset="0"/>
              </a:rPr>
              <a:t>Your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F9FC0-7573-A641-94D1-96312E00F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222" y="1784062"/>
            <a:ext cx="4611756" cy="37698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If you want to own and use firearms you must be aware of your responsibilities to: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533400" lvl="1" indent="-2286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Keep yourself safe</a:t>
            </a:r>
          </a:p>
          <a:p>
            <a:pPr marL="533400" lvl="1" indent="-2286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Keep your family safe</a:t>
            </a:r>
          </a:p>
          <a:p>
            <a:pPr marL="533400" lvl="1" indent="-2286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Keep the community safe</a:t>
            </a:r>
          </a:p>
          <a:p>
            <a:pPr marL="76200"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You must know and apply the safety rules when you are using, transporting and storing firearms. </a:t>
            </a:r>
            <a:endParaRPr lang="en-US" sz="2000" b="1"/>
          </a:p>
          <a:p>
            <a:pPr marL="7620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1D659B2-E04C-5B85-D78B-EE0CDF54477E}"/>
              </a:ext>
            </a:extLst>
          </p:cNvPr>
          <p:cNvGrpSpPr/>
          <p:nvPr/>
        </p:nvGrpSpPr>
        <p:grpSpPr>
          <a:xfrm>
            <a:off x="6681369" y="1602732"/>
            <a:ext cx="4430031" cy="4077499"/>
            <a:chOff x="6681369" y="1602732"/>
            <a:chExt cx="4430031" cy="407749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9304BED-391A-AE84-F67D-3DA66D9C71F7}"/>
                </a:ext>
              </a:extLst>
            </p:cNvPr>
            <p:cNvGrpSpPr/>
            <p:nvPr/>
          </p:nvGrpSpPr>
          <p:grpSpPr>
            <a:xfrm>
              <a:off x="6681369" y="1602732"/>
              <a:ext cx="1481395" cy="3978697"/>
              <a:chOff x="8290554" y="1841438"/>
              <a:chExt cx="1481395" cy="3978697"/>
            </a:xfrm>
            <a:solidFill>
              <a:schemeClr val="accent1"/>
            </a:solidFill>
          </p:grpSpPr>
          <p:grpSp>
            <p:nvGrpSpPr>
              <p:cNvPr id="54" name="Graphic 47" descr="Man crossed arms">
                <a:extLst>
                  <a:ext uri="{FF2B5EF4-FFF2-40B4-BE49-F238E27FC236}">
                    <a16:creationId xmlns:a16="http://schemas.microsoft.com/office/drawing/2014/main" id="{326278E1-7F60-B129-4C53-04A6C287CC97}"/>
                  </a:ext>
                </a:extLst>
              </p:cNvPr>
              <p:cNvGrpSpPr/>
              <p:nvPr/>
            </p:nvGrpSpPr>
            <p:grpSpPr>
              <a:xfrm>
                <a:off x="8290554" y="2447230"/>
                <a:ext cx="1481395" cy="3372905"/>
                <a:chOff x="8290554" y="2447230"/>
                <a:chExt cx="1481395" cy="3372905"/>
              </a:xfrm>
              <a:grpFill/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C958A85D-B4D3-87D3-4273-BA4F3B53C1F0}"/>
                    </a:ext>
                  </a:extLst>
                </p:cNvPr>
                <p:cNvSpPr/>
                <p:nvPr/>
              </p:nvSpPr>
              <p:spPr>
                <a:xfrm>
                  <a:off x="8298834" y="2447230"/>
                  <a:ext cx="1455960" cy="3363349"/>
                </a:xfrm>
                <a:custGeom>
                  <a:avLst/>
                  <a:gdLst>
                    <a:gd name="connsiteX0" fmla="*/ 1456719 w 1455960"/>
                    <a:gd name="connsiteY0" fmla="*/ 3319948 h 3363349"/>
                    <a:gd name="connsiteX1" fmla="*/ 1451704 w 1455960"/>
                    <a:gd name="connsiteY1" fmla="*/ 3273246 h 3363349"/>
                    <a:gd name="connsiteX2" fmla="*/ 1414862 w 1455960"/>
                    <a:gd name="connsiteY2" fmla="*/ 3197056 h 3363349"/>
                    <a:gd name="connsiteX3" fmla="*/ 1230479 w 1455960"/>
                    <a:gd name="connsiteY3" fmla="*/ 3067588 h 3363349"/>
                    <a:gd name="connsiteX4" fmla="*/ 1196924 w 1455960"/>
                    <a:gd name="connsiteY4" fmla="*/ 3009472 h 3363349"/>
                    <a:gd name="connsiteX5" fmla="*/ 1179195 w 1455960"/>
                    <a:gd name="connsiteY5" fmla="*/ 2936047 h 3363349"/>
                    <a:gd name="connsiteX6" fmla="*/ 1258327 w 1455960"/>
                    <a:gd name="connsiteY6" fmla="*/ 2915725 h 3363349"/>
                    <a:gd name="connsiteX7" fmla="*/ 1257894 w 1455960"/>
                    <a:gd name="connsiteY7" fmla="*/ 2874213 h 3363349"/>
                    <a:gd name="connsiteX8" fmla="*/ 1233247 w 1455960"/>
                    <a:gd name="connsiteY8" fmla="*/ 2585790 h 3363349"/>
                    <a:gd name="connsiteX9" fmla="*/ 1225896 w 1455960"/>
                    <a:gd name="connsiteY9" fmla="*/ 1985597 h 3363349"/>
                    <a:gd name="connsiteX10" fmla="*/ 1253138 w 1455960"/>
                    <a:gd name="connsiteY10" fmla="*/ 1411779 h 3363349"/>
                    <a:gd name="connsiteX11" fmla="*/ 1254868 w 1455960"/>
                    <a:gd name="connsiteY11" fmla="*/ 1250921 h 3363349"/>
                    <a:gd name="connsiteX12" fmla="*/ 1282542 w 1455960"/>
                    <a:gd name="connsiteY12" fmla="*/ 1230337 h 3363349"/>
                    <a:gd name="connsiteX13" fmla="*/ 1225636 w 1455960"/>
                    <a:gd name="connsiteY13" fmla="*/ 830871 h 3363349"/>
                    <a:gd name="connsiteX14" fmla="*/ 1344811 w 1455960"/>
                    <a:gd name="connsiteY14" fmla="*/ 765749 h 3363349"/>
                    <a:gd name="connsiteX15" fmla="*/ 1374993 w 1455960"/>
                    <a:gd name="connsiteY15" fmla="*/ 631353 h 3363349"/>
                    <a:gd name="connsiteX16" fmla="*/ 1370323 w 1455960"/>
                    <a:gd name="connsiteY16" fmla="*/ 600567 h 3363349"/>
                    <a:gd name="connsiteX17" fmla="*/ 1244057 w 1455960"/>
                    <a:gd name="connsiteY17" fmla="*/ 261120 h 3363349"/>
                    <a:gd name="connsiteX18" fmla="*/ 1109144 w 1455960"/>
                    <a:gd name="connsiteY18" fmla="*/ 163826 h 3363349"/>
                    <a:gd name="connsiteX19" fmla="*/ 1013579 w 1455960"/>
                    <a:gd name="connsiteY19" fmla="*/ 137448 h 3363349"/>
                    <a:gd name="connsiteX20" fmla="*/ 990661 w 1455960"/>
                    <a:gd name="connsiteY20" fmla="*/ 65667 h 3363349"/>
                    <a:gd name="connsiteX21" fmla="*/ 950619 w 1455960"/>
                    <a:gd name="connsiteY21" fmla="*/ 22598 h 3363349"/>
                    <a:gd name="connsiteX22" fmla="*/ 839575 w 1455960"/>
                    <a:gd name="connsiteY22" fmla="*/ 5042 h 3363349"/>
                    <a:gd name="connsiteX23" fmla="*/ 805414 w 1455960"/>
                    <a:gd name="connsiteY23" fmla="*/ 29948 h 3363349"/>
                    <a:gd name="connsiteX24" fmla="*/ 714780 w 1455960"/>
                    <a:gd name="connsiteY24" fmla="*/ 97665 h 3363349"/>
                    <a:gd name="connsiteX25" fmla="*/ 695753 w 1455960"/>
                    <a:gd name="connsiteY25" fmla="*/ 86855 h 3363349"/>
                    <a:gd name="connsiteX26" fmla="*/ 498571 w 1455960"/>
                    <a:gd name="connsiteY26" fmla="*/ 140820 h 3363349"/>
                    <a:gd name="connsiteX27" fmla="*/ 436216 w 1455960"/>
                    <a:gd name="connsiteY27" fmla="*/ 221510 h 3363349"/>
                    <a:gd name="connsiteX28" fmla="*/ 478853 w 1455960"/>
                    <a:gd name="connsiteY28" fmla="*/ 758312 h 3363349"/>
                    <a:gd name="connsiteX29" fmla="*/ 529359 w 1455960"/>
                    <a:gd name="connsiteY29" fmla="*/ 786246 h 3363349"/>
                    <a:gd name="connsiteX30" fmla="*/ 529359 w 1455960"/>
                    <a:gd name="connsiteY30" fmla="*/ 910435 h 3363349"/>
                    <a:gd name="connsiteX31" fmla="*/ 487242 w 1455960"/>
                    <a:gd name="connsiteY31" fmla="*/ 1101564 h 3363349"/>
                    <a:gd name="connsiteX32" fmla="*/ 481275 w 1455960"/>
                    <a:gd name="connsiteY32" fmla="*/ 1210792 h 3363349"/>
                    <a:gd name="connsiteX33" fmla="*/ 450140 w 1455960"/>
                    <a:gd name="connsiteY33" fmla="*/ 1430374 h 3363349"/>
                    <a:gd name="connsiteX34" fmla="*/ 443654 w 1455960"/>
                    <a:gd name="connsiteY34" fmla="*/ 1579991 h 3363349"/>
                    <a:gd name="connsiteX35" fmla="*/ 276136 w 1455960"/>
                    <a:gd name="connsiteY35" fmla="*/ 2860548 h 3363349"/>
                    <a:gd name="connsiteX36" fmla="*/ 273628 w 1455960"/>
                    <a:gd name="connsiteY36" fmla="*/ 2901974 h 3363349"/>
                    <a:gd name="connsiteX37" fmla="*/ 284525 w 1455960"/>
                    <a:gd name="connsiteY37" fmla="*/ 2908027 h 3363349"/>
                    <a:gd name="connsiteX38" fmla="*/ 292221 w 1455960"/>
                    <a:gd name="connsiteY38" fmla="*/ 2943746 h 3363349"/>
                    <a:gd name="connsiteX39" fmla="*/ 276136 w 1455960"/>
                    <a:gd name="connsiteY39" fmla="*/ 3017860 h 3363349"/>
                    <a:gd name="connsiteX40" fmla="*/ 221565 w 1455960"/>
                    <a:gd name="connsiteY40" fmla="*/ 3066465 h 3363349"/>
                    <a:gd name="connsiteX41" fmla="*/ 212484 w 1455960"/>
                    <a:gd name="connsiteY41" fmla="*/ 3092064 h 3363349"/>
                    <a:gd name="connsiteX42" fmla="*/ 99709 w 1455960"/>
                    <a:gd name="connsiteY42" fmla="*/ 3161337 h 3363349"/>
                    <a:gd name="connsiteX43" fmla="*/ 6913 w 1455960"/>
                    <a:gd name="connsiteY43" fmla="*/ 3231822 h 3363349"/>
                    <a:gd name="connsiteX44" fmla="*/ 5184 w 1455960"/>
                    <a:gd name="connsiteY44" fmla="*/ 3257334 h 3363349"/>
                    <a:gd name="connsiteX45" fmla="*/ 94694 w 1455960"/>
                    <a:gd name="connsiteY45" fmla="*/ 3345201 h 3363349"/>
                    <a:gd name="connsiteX46" fmla="*/ 399807 w 1455960"/>
                    <a:gd name="connsiteY46" fmla="*/ 3264424 h 3363349"/>
                    <a:gd name="connsiteX47" fmla="*/ 457232 w 1455960"/>
                    <a:gd name="connsiteY47" fmla="*/ 3224124 h 3363349"/>
                    <a:gd name="connsiteX48" fmla="*/ 414942 w 1455960"/>
                    <a:gd name="connsiteY48" fmla="*/ 3084800 h 3363349"/>
                    <a:gd name="connsiteX49" fmla="*/ 420304 w 1455960"/>
                    <a:gd name="connsiteY49" fmla="*/ 3026509 h 3363349"/>
                    <a:gd name="connsiteX50" fmla="*/ 435005 w 1455960"/>
                    <a:gd name="connsiteY50" fmla="*/ 2932589 h 3363349"/>
                    <a:gd name="connsiteX51" fmla="*/ 465275 w 1455960"/>
                    <a:gd name="connsiteY51" fmla="*/ 2914080 h 3363349"/>
                    <a:gd name="connsiteX52" fmla="*/ 847531 w 1455960"/>
                    <a:gd name="connsiteY52" fmla="*/ 1630236 h 3363349"/>
                    <a:gd name="connsiteX53" fmla="*/ 871314 w 1455960"/>
                    <a:gd name="connsiteY53" fmla="*/ 1621587 h 3363349"/>
                    <a:gd name="connsiteX54" fmla="*/ 1018423 w 1455960"/>
                    <a:gd name="connsiteY54" fmla="*/ 2809264 h 3363349"/>
                    <a:gd name="connsiteX55" fmla="*/ 1031567 w 1455960"/>
                    <a:gd name="connsiteY55" fmla="*/ 2922471 h 3363349"/>
                    <a:gd name="connsiteX56" fmla="*/ 1046443 w 1455960"/>
                    <a:gd name="connsiteY56" fmla="*/ 2931810 h 3363349"/>
                    <a:gd name="connsiteX57" fmla="*/ 1042292 w 1455960"/>
                    <a:gd name="connsiteY57" fmla="*/ 3068108 h 3363349"/>
                    <a:gd name="connsiteX58" fmla="*/ 1042119 w 1455960"/>
                    <a:gd name="connsiteY58" fmla="*/ 3075286 h 3363349"/>
                    <a:gd name="connsiteX59" fmla="*/ 1027416 w 1455960"/>
                    <a:gd name="connsiteY59" fmla="*/ 3202070 h 3363349"/>
                    <a:gd name="connsiteX60" fmla="*/ 1004066 w 1455960"/>
                    <a:gd name="connsiteY60" fmla="*/ 3230956 h 3363349"/>
                    <a:gd name="connsiteX61" fmla="*/ 1317135 w 1455960"/>
                    <a:gd name="connsiteY61" fmla="*/ 3365871 h 3363349"/>
                    <a:gd name="connsiteX62" fmla="*/ 1456719 w 1455960"/>
                    <a:gd name="connsiteY62" fmla="*/ 3319948 h 3363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455960" h="3363349">
                      <a:moveTo>
                        <a:pt x="1456719" y="3319948"/>
                      </a:moveTo>
                      <a:cubicBezTo>
                        <a:pt x="1459919" y="3306976"/>
                        <a:pt x="1454731" y="3290112"/>
                        <a:pt x="1451704" y="3273246"/>
                      </a:cubicBezTo>
                      <a:cubicBezTo>
                        <a:pt x="1447033" y="3247041"/>
                        <a:pt x="1435963" y="3208989"/>
                        <a:pt x="1414862" y="3197056"/>
                      </a:cubicBezTo>
                      <a:cubicBezTo>
                        <a:pt x="1411056" y="3187195"/>
                        <a:pt x="1284617" y="3107458"/>
                        <a:pt x="1230479" y="3067588"/>
                      </a:cubicBezTo>
                      <a:cubicBezTo>
                        <a:pt x="1202718" y="3047093"/>
                        <a:pt x="1202545" y="3009041"/>
                        <a:pt x="1196924" y="3009472"/>
                      </a:cubicBezTo>
                      <a:cubicBezTo>
                        <a:pt x="1186199" y="2983096"/>
                        <a:pt x="1185768" y="2966576"/>
                        <a:pt x="1179195" y="2936047"/>
                      </a:cubicBezTo>
                      <a:cubicBezTo>
                        <a:pt x="1203669" y="2932849"/>
                        <a:pt x="1239042" y="2929648"/>
                        <a:pt x="1258327" y="2915725"/>
                      </a:cubicBezTo>
                      <a:cubicBezTo>
                        <a:pt x="1261787" y="2915985"/>
                        <a:pt x="1257376" y="2879574"/>
                        <a:pt x="1257894" y="2874213"/>
                      </a:cubicBezTo>
                      <a:cubicBezTo>
                        <a:pt x="1253138" y="2861327"/>
                        <a:pt x="1242241" y="2747169"/>
                        <a:pt x="1233247" y="2585790"/>
                      </a:cubicBezTo>
                      <a:cubicBezTo>
                        <a:pt x="1223993" y="2419569"/>
                        <a:pt x="1226414" y="2201112"/>
                        <a:pt x="1225896" y="1985597"/>
                      </a:cubicBezTo>
                      <a:cubicBezTo>
                        <a:pt x="1225377" y="1774145"/>
                        <a:pt x="1241289" y="1564250"/>
                        <a:pt x="1253138" y="1411779"/>
                      </a:cubicBezTo>
                      <a:cubicBezTo>
                        <a:pt x="1256943" y="1360754"/>
                        <a:pt x="1264554" y="1303588"/>
                        <a:pt x="1254868" y="1250921"/>
                      </a:cubicBezTo>
                      <a:cubicBezTo>
                        <a:pt x="1270780" y="1247460"/>
                        <a:pt x="1282542" y="1231030"/>
                        <a:pt x="1282542" y="1230337"/>
                      </a:cubicBezTo>
                      <a:cubicBezTo>
                        <a:pt x="1320681" y="1155530"/>
                        <a:pt x="1262219" y="901267"/>
                        <a:pt x="1225636" y="830871"/>
                      </a:cubicBezTo>
                      <a:cubicBezTo>
                        <a:pt x="1254695" y="830092"/>
                        <a:pt x="1321892" y="810202"/>
                        <a:pt x="1344811" y="765749"/>
                      </a:cubicBezTo>
                      <a:cubicBezTo>
                        <a:pt x="1364183" y="725535"/>
                        <a:pt x="1377242" y="707373"/>
                        <a:pt x="1374993" y="631353"/>
                      </a:cubicBezTo>
                      <a:cubicBezTo>
                        <a:pt x="1375598" y="620456"/>
                        <a:pt x="1373609" y="610858"/>
                        <a:pt x="1370323" y="600567"/>
                      </a:cubicBezTo>
                      <a:cubicBezTo>
                        <a:pt x="1337027" y="484591"/>
                        <a:pt x="1296985" y="370347"/>
                        <a:pt x="1244057" y="261120"/>
                      </a:cubicBezTo>
                      <a:cubicBezTo>
                        <a:pt x="1217506" y="202657"/>
                        <a:pt x="1166049" y="185791"/>
                        <a:pt x="1109144" y="163826"/>
                      </a:cubicBezTo>
                      <a:cubicBezTo>
                        <a:pt x="1081728" y="153100"/>
                        <a:pt x="1015309" y="133297"/>
                        <a:pt x="1013579" y="137448"/>
                      </a:cubicBezTo>
                      <a:cubicBezTo>
                        <a:pt x="981839" y="111503"/>
                        <a:pt x="993602" y="82704"/>
                        <a:pt x="990661" y="65667"/>
                      </a:cubicBezTo>
                      <a:cubicBezTo>
                        <a:pt x="987461" y="47331"/>
                        <a:pt x="971289" y="37992"/>
                        <a:pt x="950619" y="22598"/>
                      </a:cubicBezTo>
                      <a:cubicBezTo>
                        <a:pt x="909453" y="1237"/>
                        <a:pt x="884978" y="371"/>
                        <a:pt x="839575" y="5042"/>
                      </a:cubicBezTo>
                      <a:cubicBezTo>
                        <a:pt x="822797" y="5475"/>
                        <a:pt x="809392" y="13084"/>
                        <a:pt x="805414" y="29948"/>
                      </a:cubicBezTo>
                      <a:cubicBezTo>
                        <a:pt x="791058" y="64801"/>
                        <a:pt x="784831" y="86855"/>
                        <a:pt x="714780" y="97665"/>
                      </a:cubicBezTo>
                      <a:cubicBezTo>
                        <a:pt x="711665" y="92304"/>
                        <a:pt x="700423" y="82011"/>
                        <a:pt x="695753" y="86855"/>
                      </a:cubicBezTo>
                      <a:cubicBezTo>
                        <a:pt x="642565" y="88670"/>
                        <a:pt x="548385" y="126205"/>
                        <a:pt x="498571" y="140820"/>
                      </a:cubicBezTo>
                      <a:cubicBezTo>
                        <a:pt x="448584" y="153533"/>
                        <a:pt x="449275" y="167198"/>
                        <a:pt x="436216" y="221510"/>
                      </a:cubicBezTo>
                      <a:cubicBezTo>
                        <a:pt x="412433" y="318284"/>
                        <a:pt x="416931" y="681687"/>
                        <a:pt x="478853" y="758312"/>
                      </a:cubicBezTo>
                      <a:cubicBezTo>
                        <a:pt x="478853" y="758312"/>
                        <a:pt x="512495" y="780797"/>
                        <a:pt x="529359" y="786246"/>
                      </a:cubicBezTo>
                      <a:cubicBezTo>
                        <a:pt x="529013" y="822136"/>
                        <a:pt x="534981" y="875409"/>
                        <a:pt x="529359" y="910435"/>
                      </a:cubicBezTo>
                      <a:cubicBezTo>
                        <a:pt x="516733" y="973915"/>
                        <a:pt x="501338" y="1037738"/>
                        <a:pt x="487242" y="1101564"/>
                      </a:cubicBezTo>
                      <a:cubicBezTo>
                        <a:pt x="487155" y="1108656"/>
                        <a:pt x="475394" y="1208283"/>
                        <a:pt x="481275" y="1210792"/>
                      </a:cubicBezTo>
                      <a:cubicBezTo>
                        <a:pt x="453168" y="1274704"/>
                        <a:pt x="453600" y="1343112"/>
                        <a:pt x="450140" y="1430374"/>
                      </a:cubicBezTo>
                      <a:cubicBezTo>
                        <a:pt x="450573" y="1477507"/>
                        <a:pt x="454206" y="1531819"/>
                        <a:pt x="443654" y="1579991"/>
                      </a:cubicBezTo>
                      <a:cubicBezTo>
                        <a:pt x="365560" y="1988365"/>
                        <a:pt x="305107" y="2451481"/>
                        <a:pt x="276136" y="2860548"/>
                      </a:cubicBezTo>
                      <a:cubicBezTo>
                        <a:pt x="274925" y="2877241"/>
                        <a:pt x="274147" y="2890040"/>
                        <a:pt x="273628" y="2901974"/>
                      </a:cubicBezTo>
                      <a:cubicBezTo>
                        <a:pt x="273022" y="2906038"/>
                        <a:pt x="282449" y="2910016"/>
                        <a:pt x="284525" y="2908027"/>
                      </a:cubicBezTo>
                      <a:cubicBezTo>
                        <a:pt x="284525" y="2908027"/>
                        <a:pt x="294125" y="2930687"/>
                        <a:pt x="292221" y="2943746"/>
                      </a:cubicBezTo>
                      <a:cubicBezTo>
                        <a:pt x="290752" y="2955420"/>
                        <a:pt x="271725" y="3006446"/>
                        <a:pt x="276136" y="3017860"/>
                      </a:cubicBezTo>
                      <a:cubicBezTo>
                        <a:pt x="261694" y="3017083"/>
                        <a:pt x="234538" y="3040780"/>
                        <a:pt x="221565" y="3066465"/>
                      </a:cubicBezTo>
                      <a:cubicBezTo>
                        <a:pt x="214906" y="3072432"/>
                        <a:pt x="217414" y="3082896"/>
                        <a:pt x="212484" y="3092064"/>
                      </a:cubicBezTo>
                      <a:cubicBezTo>
                        <a:pt x="202625" y="3101578"/>
                        <a:pt x="99709" y="3161337"/>
                        <a:pt x="99709" y="3161337"/>
                      </a:cubicBezTo>
                      <a:cubicBezTo>
                        <a:pt x="74457" y="3181575"/>
                        <a:pt x="254" y="3215649"/>
                        <a:pt x="6913" y="3231822"/>
                      </a:cubicBezTo>
                      <a:cubicBezTo>
                        <a:pt x="6913" y="3231822"/>
                        <a:pt x="5443" y="3255690"/>
                        <a:pt x="5184" y="3257334"/>
                      </a:cubicBezTo>
                      <a:cubicBezTo>
                        <a:pt x="-8740" y="3338368"/>
                        <a:pt x="19627" y="3333267"/>
                        <a:pt x="94694" y="3345201"/>
                      </a:cubicBezTo>
                      <a:cubicBezTo>
                        <a:pt x="204269" y="3364486"/>
                        <a:pt x="307269" y="3314066"/>
                        <a:pt x="399807" y="3264424"/>
                      </a:cubicBezTo>
                      <a:cubicBezTo>
                        <a:pt x="430595" y="3243669"/>
                        <a:pt x="460605" y="3249119"/>
                        <a:pt x="457232" y="3224124"/>
                      </a:cubicBezTo>
                      <a:cubicBezTo>
                        <a:pt x="451178" y="3193162"/>
                        <a:pt x="450053" y="3082379"/>
                        <a:pt x="414942" y="3084800"/>
                      </a:cubicBezTo>
                      <a:cubicBezTo>
                        <a:pt x="420737" y="3078485"/>
                        <a:pt x="424628" y="3037319"/>
                        <a:pt x="420304" y="3026509"/>
                      </a:cubicBezTo>
                      <a:cubicBezTo>
                        <a:pt x="417536" y="2998488"/>
                        <a:pt x="426790" y="2965020"/>
                        <a:pt x="435005" y="2932589"/>
                      </a:cubicBezTo>
                      <a:cubicBezTo>
                        <a:pt x="449708" y="2933712"/>
                        <a:pt x="465275" y="2914080"/>
                        <a:pt x="465275" y="2914080"/>
                      </a:cubicBezTo>
                      <a:cubicBezTo>
                        <a:pt x="526505" y="2698132"/>
                        <a:pt x="685462" y="1706342"/>
                        <a:pt x="847531" y="1630236"/>
                      </a:cubicBezTo>
                      <a:cubicBezTo>
                        <a:pt x="854709" y="1622107"/>
                        <a:pt x="860504" y="1620031"/>
                        <a:pt x="871314" y="1621587"/>
                      </a:cubicBezTo>
                      <a:cubicBezTo>
                        <a:pt x="921388" y="2012578"/>
                        <a:pt x="987807" y="2391029"/>
                        <a:pt x="1018423" y="2809264"/>
                      </a:cubicBezTo>
                      <a:cubicBezTo>
                        <a:pt x="1021449" y="2821630"/>
                        <a:pt x="1028540" y="2908200"/>
                        <a:pt x="1031567" y="2922471"/>
                      </a:cubicBezTo>
                      <a:cubicBezTo>
                        <a:pt x="1031567" y="2922471"/>
                        <a:pt x="1040908" y="2930254"/>
                        <a:pt x="1046443" y="2931810"/>
                      </a:cubicBezTo>
                      <a:cubicBezTo>
                        <a:pt x="1048086" y="2975917"/>
                        <a:pt x="1042464" y="3068021"/>
                        <a:pt x="1042292" y="3068108"/>
                      </a:cubicBezTo>
                      <a:lnTo>
                        <a:pt x="1042119" y="3075286"/>
                      </a:lnTo>
                      <a:cubicBezTo>
                        <a:pt x="1024995" y="3113858"/>
                        <a:pt x="1005450" y="3164278"/>
                        <a:pt x="1027416" y="3202070"/>
                      </a:cubicBezTo>
                      <a:cubicBezTo>
                        <a:pt x="1011071" y="3200860"/>
                        <a:pt x="1004758" y="3216514"/>
                        <a:pt x="1004066" y="3230956"/>
                      </a:cubicBezTo>
                      <a:cubicBezTo>
                        <a:pt x="994467" y="3294349"/>
                        <a:pt x="1258068" y="3362324"/>
                        <a:pt x="1317135" y="3365871"/>
                      </a:cubicBezTo>
                      <a:cubicBezTo>
                        <a:pt x="1336507" y="3369243"/>
                        <a:pt x="1468741" y="3332142"/>
                        <a:pt x="1456719" y="3319948"/>
                      </a:cubicBezTo>
                      <a:close/>
                    </a:path>
                  </a:pathLst>
                </a:custGeom>
                <a:grpFill/>
                <a:ln w="8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0C91B189-57AE-F5BD-D04B-CAD56E443BD5}"/>
                    </a:ext>
                  </a:extLst>
                </p:cNvPr>
                <p:cNvSpPr/>
                <p:nvPr/>
              </p:nvSpPr>
              <p:spPr>
                <a:xfrm>
                  <a:off x="8570264" y="3653123"/>
                  <a:ext cx="985996" cy="1723172"/>
                </a:xfrm>
                <a:custGeom>
                  <a:avLst/>
                  <a:gdLst>
                    <a:gd name="connsiteX0" fmla="*/ 209412 w 985996"/>
                    <a:gd name="connsiteY0" fmla="*/ 2737 h 1723172"/>
                    <a:gd name="connsiteX1" fmla="*/ 987761 w 985996"/>
                    <a:gd name="connsiteY1" fmla="*/ 61892 h 1723172"/>
                    <a:gd name="connsiteX2" fmla="*/ 972194 w 985996"/>
                    <a:gd name="connsiteY2" fmla="*/ 397448 h 1723172"/>
                    <a:gd name="connsiteX3" fmla="*/ 985253 w 985996"/>
                    <a:gd name="connsiteY3" fmla="*/ 1707844 h 1723172"/>
                    <a:gd name="connsiteX4" fmla="*/ 771120 w 985996"/>
                    <a:gd name="connsiteY4" fmla="*/ 1724188 h 1723172"/>
                    <a:gd name="connsiteX5" fmla="*/ 763338 w 985996"/>
                    <a:gd name="connsiteY5" fmla="*/ 1719431 h 1723172"/>
                    <a:gd name="connsiteX6" fmla="*/ 758754 w 985996"/>
                    <a:gd name="connsiteY6" fmla="*/ 1710179 h 1723172"/>
                    <a:gd name="connsiteX7" fmla="*/ 753824 w 985996"/>
                    <a:gd name="connsiteY7" fmla="*/ 1662700 h 1723172"/>
                    <a:gd name="connsiteX8" fmla="*/ 706691 w 985996"/>
                    <a:gd name="connsiteY8" fmla="*/ 1166717 h 1723172"/>
                    <a:gd name="connsiteX9" fmla="*/ 620985 w 985996"/>
                    <a:gd name="connsiteY9" fmla="*/ 561074 h 1723172"/>
                    <a:gd name="connsiteX10" fmla="*/ 595560 w 985996"/>
                    <a:gd name="connsiteY10" fmla="*/ 415178 h 1723172"/>
                    <a:gd name="connsiteX11" fmla="*/ 416798 w 985996"/>
                    <a:gd name="connsiteY11" fmla="*/ 760332 h 1723172"/>
                    <a:gd name="connsiteX12" fmla="*/ 185629 w 985996"/>
                    <a:gd name="connsiteY12" fmla="*/ 1725571 h 1723172"/>
                    <a:gd name="connsiteX13" fmla="*/ 16553 w 985996"/>
                    <a:gd name="connsiteY13" fmla="*/ 1709400 h 1723172"/>
                    <a:gd name="connsiteX14" fmla="*/ 1765 w 985996"/>
                    <a:gd name="connsiteY14" fmla="*/ 1701444 h 1723172"/>
                    <a:gd name="connsiteX15" fmla="*/ 174818 w 985996"/>
                    <a:gd name="connsiteY15" fmla="*/ 349449 h 1723172"/>
                    <a:gd name="connsiteX16" fmla="*/ 209412 w 985996"/>
                    <a:gd name="connsiteY16" fmla="*/ 2737 h 1723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85996" h="1723172">
                      <a:moveTo>
                        <a:pt x="209412" y="2737"/>
                      </a:moveTo>
                      <a:cubicBezTo>
                        <a:pt x="450008" y="100031"/>
                        <a:pt x="719403" y="118626"/>
                        <a:pt x="987761" y="61892"/>
                      </a:cubicBezTo>
                      <a:cubicBezTo>
                        <a:pt x="977729" y="175877"/>
                        <a:pt x="979200" y="288045"/>
                        <a:pt x="972194" y="397448"/>
                      </a:cubicBezTo>
                      <a:cubicBezTo>
                        <a:pt x="943136" y="850793"/>
                        <a:pt x="932585" y="1270670"/>
                        <a:pt x="985253" y="1707844"/>
                      </a:cubicBezTo>
                      <a:cubicBezTo>
                        <a:pt x="923504" y="1732230"/>
                        <a:pt x="842556" y="1725227"/>
                        <a:pt x="771120" y="1724188"/>
                      </a:cubicBezTo>
                      <a:cubicBezTo>
                        <a:pt x="771120" y="1724188"/>
                        <a:pt x="767142" y="1721507"/>
                        <a:pt x="763338" y="1719431"/>
                      </a:cubicBezTo>
                      <a:cubicBezTo>
                        <a:pt x="760051" y="1717615"/>
                        <a:pt x="758234" y="1713984"/>
                        <a:pt x="758754" y="1710179"/>
                      </a:cubicBezTo>
                      <a:cubicBezTo>
                        <a:pt x="760570" y="1695821"/>
                        <a:pt x="756419" y="1675239"/>
                        <a:pt x="753824" y="1662700"/>
                      </a:cubicBezTo>
                      <a:cubicBezTo>
                        <a:pt x="752872" y="1648861"/>
                        <a:pt x="736787" y="1415443"/>
                        <a:pt x="706691" y="1166717"/>
                      </a:cubicBezTo>
                      <a:cubicBezTo>
                        <a:pt x="671233" y="874403"/>
                        <a:pt x="620985" y="561160"/>
                        <a:pt x="620985" y="561074"/>
                      </a:cubicBezTo>
                      <a:cubicBezTo>
                        <a:pt x="618305" y="541615"/>
                        <a:pt x="606457" y="429447"/>
                        <a:pt x="595560" y="415178"/>
                      </a:cubicBezTo>
                      <a:cubicBezTo>
                        <a:pt x="509595" y="431176"/>
                        <a:pt x="433490" y="721847"/>
                        <a:pt x="416798" y="760332"/>
                      </a:cubicBezTo>
                      <a:cubicBezTo>
                        <a:pt x="375286" y="923958"/>
                        <a:pt x="206990" y="1616950"/>
                        <a:pt x="185629" y="1725571"/>
                      </a:cubicBezTo>
                      <a:cubicBezTo>
                        <a:pt x="132181" y="1723409"/>
                        <a:pt x="16553" y="1709400"/>
                        <a:pt x="16553" y="1709400"/>
                      </a:cubicBezTo>
                      <a:cubicBezTo>
                        <a:pt x="13353" y="1708880"/>
                        <a:pt x="4792" y="1702740"/>
                        <a:pt x="1765" y="1701444"/>
                      </a:cubicBezTo>
                      <a:cubicBezTo>
                        <a:pt x="34629" y="1241178"/>
                        <a:pt x="94043" y="785151"/>
                        <a:pt x="174818" y="349449"/>
                      </a:cubicBezTo>
                      <a:cubicBezTo>
                        <a:pt x="180785" y="254577"/>
                        <a:pt x="175510" y="93112"/>
                        <a:pt x="209412" y="2737"/>
                      </a:cubicBezTo>
                      <a:close/>
                    </a:path>
                  </a:pathLst>
                </a:custGeom>
                <a:grpFill/>
                <a:ln w="8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929CB4A-02F7-43E8-775D-047855B2FC78}"/>
                    </a:ext>
                  </a:extLst>
                </p:cNvPr>
                <p:cNvSpPr/>
                <p:nvPr/>
              </p:nvSpPr>
              <p:spPr>
                <a:xfrm>
                  <a:off x="8297519" y="5461724"/>
                  <a:ext cx="1460004" cy="345872"/>
                </a:xfrm>
                <a:custGeom>
                  <a:avLst/>
                  <a:gdLst>
                    <a:gd name="connsiteX0" fmla="*/ 1339380 w 1460004"/>
                    <a:gd name="connsiteY0" fmla="*/ 348610 h 345872"/>
                    <a:gd name="connsiteX1" fmla="*/ 1156294 w 1460004"/>
                    <a:gd name="connsiteY1" fmla="*/ 310125 h 345872"/>
                    <a:gd name="connsiteX2" fmla="*/ 1050871 w 1460004"/>
                    <a:gd name="connsiteY2" fmla="*/ 264375 h 345872"/>
                    <a:gd name="connsiteX3" fmla="*/ 1003219 w 1460004"/>
                    <a:gd name="connsiteY3" fmla="*/ 236095 h 345872"/>
                    <a:gd name="connsiteX4" fmla="*/ 1018958 w 1460004"/>
                    <a:gd name="connsiteY4" fmla="*/ 191383 h 345872"/>
                    <a:gd name="connsiteX5" fmla="*/ 1039023 w 1460004"/>
                    <a:gd name="connsiteY5" fmla="*/ 75927 h 345872"/>
                    <a:gd name="connsiteX6" fmla="*/ 1071368 w 1460004"/>
                    <a:gd name="connsiteY6" fmla="*/ 99710 h 345872"/>
                    <a:gd name="connsiteX7" fmla="*/ 1145484 w 1460004"/>
                    <a:gd name="connsiteY7" fmla="*/ 40038 h 345872"/>
                    <a:gd name="connsiteX8" fmla="*/ 1215536 w 1460004"/>
                    <a:gd name="connsiteY8" fmla="*/ 2849 h 345872"/>
                    <a:gd name="connsiteX9" fmla="*/ 1231189 w 1460004"/>
                    <a:gd name="connsiteY9" fmla="*/ 20060 h 345872"/>
                    <a:gd name="connsiteX10" fmla="*/ 1303057 w 1460004"/>
                    <a:gd name="connsiteY10" fmla="*/ 94953 h 345872"/>
                    <a:gd name="connsiteX11" fmla="*/ 1303057 w 1460004"/>
                    <a:gd name="connsiteY11" fmla="*/ 94953 h 345872"/>
                    <a:gd name="connsiteX12" fmla="*/ 1363162 w 1460004"/>
                    <a:gd name="connsiteY12" fmla="*/ 135169 h 345872"/>
                    <a:gd name="connsiteX13" fmla="*/ 1366622 w 1460004"/>
                    <a:gd name="connsiteY13" fmla="*/ 145374 h 345872"/>
                    <a:gd name="connsiteX14" fmla="*/ 1412804 w 1460004"/>
                    <a:gd name="connsiteY14" fmla="*/ 177372 h 345872"/>
                    <a:gd name="connsiteX15" fmla="*/ 1451375 w 1460004"/>
                    <a:gd name="connsiteY15" fmla="*/ 256504 h 345872"/>
                    <a:gd name="connsiteX16" fmla="*/ 1446879 w 1460004"/>
                    <a:gd name="connsiteY16" fmla="*/ 319031 h 345872"/>
                    <a:gd name="connsiteX17" fmla="*/ 1339380 w 1460004"/>
                    <a:gd name="connsiteY17" fmla="*/ 348610 h 345872"/>
                    <a:gd name="connsiteX18" fmla="*/ 147899 w 1460004"/>
                    <a:gd name="connsiteY18" fmla="*/ 335983 h 345872"/>
                    <a:gd name="connsiteX19" fmla="*/ 34519 w 1460004"/>
                    <a:gd name="connsiteY19" fmla="*/ 320416 h 345872"/>
                    <a:gd name="connsiteX20" fmla="*/ 6672 w 1460004"/>
                    <a:gd name="connsiteY20" fmla="*/ 229002 h 345872"/>
                    <a:gd name="connsiteX21" fmla="*/ 110797 w 1460004"/>
                    <a:gd name="connsiteY21" fmla="*/ 127471 h 345872"/>
                    <a:gd name="connsiteX22" fmla="*/ 182232 w 1460004"/>
                    <a:gd name="connsiteY22" fmla="*/ 84576 h 345872"/>
                    <a:gd name="connsiteX23" fmla="*/ 197367 w 1460004"/>
                    <a:gd name="connsiteY23" fmla="*/ 74889 h 345872"/>
                    <a:gd name="connsiteX24" fmla="*/ 234901 w 1460004"/>
                    <a:gd name="connsiteY24" fmla="*/ 35367 h 345872"/>
                    <a:gd name="connsiteX25" fmla="*/ 244068 w 1460004"/>
                    <a:gd name="connsiteY25" fmla="*/ 10545 h 345872"/>
                    <a:gd name="connsiteX26" fmla="*/ 256436 w 1460004"/>
                    <a:gd name="connsiteY26" fmla="*/ 4232 h 345872"/>
                    <a:gd name="connsiteX27" fmla="*/ 316887 w 1460004"/>
                    <a:gd name="connsiteY27" fmla="*/ 36923 h 345872"/>
                    <a:gd name="connsiteX28" fmla="*/ 329773 w 1460004"/>
                    <a:gd name="connsiteY28" fmla="*/ 79126 h 345872"/>
                    <a:gd name="connsiteX29" fmla="*/ 345168 w 1460004"/>
                    <a:gd name="connsiteY29" fmla="*/ 99624 h 345872"/>
                    <a:gd name="connsiteX30" fmla="*/ 377599 w 1460004"/>
                    <a:gd name="connsiteY30" fmla="*/ 108791 h 345872"/>
                    <a:gd name="connsiteX31" fmla="*/ 390139 w 1460004"/>
                    <a:gd name="connsiteY31" fmla="*/ 103688 h 345872"/>
                    <a:gd name="connsiteX32" fmla="*/ 417641 w 1460004"/>
                    <a:gd name="connsiteY32" fmla="*/ 82587 h 345872"/>
                    <a:gd name="connsiteX33" fmla="*/ 432947 w 1460004"/>
                    <a:gd name="connsiteY33" fmla="*/ 100316 h 345872"/>
                    <a:gd name="connsiteX34" fmla="*/ 434245 w 1460004"/>
                    <a:gd name="connsiteY34" fmla="*/ 155924 h 345872"/>
                    <a:gd name="connsiteX35" fmla="*/ 454396 w 1460004"/>
                    <a:gd name="connsiteY35" fmla="*/ 216203 h 345872"/>
                    <a:gd name="connsiteX36" fmla="*/ 400949 w 1460004"/>
                    <a:gd name="connsiteY36" fmla="*/ 250537 h 345872"/>
                    <a:gd name="connsiteX37" fmla="*/ 400949 w 1460004"/>
                    <a:gd name="connsiteY37" fmla="*/ 250537 h 345872"/>
                    <a:gd name="connsiteX38" fmla="*/ 147899 w 1460004"/>
                    <a:gd name="connsiteY38" fmla="*/ 335983 h 345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60004" h="345872">
                      <a:moveTo>
                        <a:pt x="1339380" y="348610"/>
                      </a:moveTo>
                      <a:cubicBezTo>
                        <a:pt x="1275901" y="341864"/>
                        <a:pt x="1220552" y="328718"/>
                        <a:pt x="1156294" y="310125"/>
                      </a:cubicBezTo>
                      <a:cubicBezTo>
                        <a:pt x="1116252" y="297756"/>
                        <a:pt x="1076297" y="274926"/>
                        <a:pt x="1050871" y="264375"/>
                      </a:cubicBezTo>
                      <a:cubicBezTo>
                        <a:pt x="1036515" y="257889"/>
                        <a:pt x="1010483" y="248548"/>
                        <a:pt x="1003219" y="236095"/>
                      </a:cubicBezTo>
                      <a:cubicBezTo>
                        <a:pt x="1005035" y="222862"/>
                        <a:pt x="1000106" y="193199"/>
                        <a:pt x="1018958" y="191383"/>
                      </a:cubicBezTo>
                      <a:cubicBezTo>
                        <a:pt x="996560" y="153156"/>
                        <a:pt x="1039023" y="75927"/>
                        <a:pt x="1039023" y="75927"/>
                      </a:cubicBezTo>
                      <a:cubicBezTo>
                        <a:pt x="1039974" y="74889"/>
                        <a:pt x="1053985" y="101180"/>
                        <a:pt x="1071368" y="99710"/>
                      </a:cubicBezTo>
                      <a:cubicBezTo>
                        <a:pt x="1103453" y="100834"/>
                        <a:pt x="1122652" y="53268"/>
                        <a:pt x="1145484" y="40038"/>
                      </a:cubicBezTo>
                      <a:cubicBezTo>
                        <a:pt x="1145484" y="40038"/>
                        <a:pt x="1215536" y="2849"/>
                        <a:pt x="1215536" y="2849"/>
                      </a:cubicBezTo>
                      <a:cubicBezTo>
                        <a:pt x="1220725" y="1724"/>
                        <a:pt x="1224011" y="9163"/>
                        <a:pt x="1231189" y="20060"/>
                      </a:cubicBezTo>
                      <a:cubicBezTo>
                        <a:pt x="1241913" y="41074"/>
                        <a:pt x="1272182" y="77137"/>
                        <a:pt x="1303057" y="94953"/>
                      </a:cubicBezTo>
                      <a:lnTo>
                        <a:pt x="1303057" y="94953"/>
                      </a:lnTo>
                      <a:cubicBezTo>
                        <a:pt x="1322601" y="108618"/>
                        <a:pt x="1345261" y="122281"/>
                        <a:pt x="1363162" y="135169"/>
                      </a:cubicBezTo>
                      <a:cubicBezTo>
                        <a:pt x="1364633" y="136293"/>
                        <a:pt x="1365238" y="144335"/>
                        <a:pt x="1366622" y="145374"/>
                      </a:cubicBezTo>
                      <a:cubicBezTo>
                        <a:pt x="1392654" y="164400"/>
                        <a:pt x="1404675" y="171752"/>
                        <a:pt x="1412804" y="177372"/>
                      </a:cubicBezTo>
                      <a:cubicBezTo>
                        <a:pt x="1442035" y="191728"/>
                        <a:pt x="1461494" y="224072"/>
                        <a:pt x="1451375" y="256504"/>
                      </a:cubicBezTo>
                      <a:cubicBezTo>
                        <a:pt x="1460716" y="267056"/>
                        <a:pt x="1471007" y="310902"/>
                        <a:pt x="1446879" y="319031"/>
                      </a:cubicBezTo>
                      <a:cubicBezTo>
                        <a:pt x="1416610" y="326729"/>
                        <a:pt x="1368698" y="347571"/>
                        <a:pt x="1339380" y="348610"/>
                      </a:cubicBezTo>
                      <a:close/>
                      <a:moveTo>
                        <a:pt x="147899" y="335983"/>
                      </a:moveTo>
                      <a:cubicBezTo>
                        <a:pt x="112700" y="335810"/>
                        <a:pt x="66346" y="328112"/>
                        <a:pt x="34519" y="320416"/>
                      </a:cubicBezTo>
                      <a:cubicBezTo>
                        <a:pt x="-10538" y="308740"/>
                        <a:pt x="2693" y="266191"/>
                        <a:pt x="6672" y="229002"/>
                      </a:cubicBezTo>
                      <a:cubicBezTo>
                        <a:pt x="13590" y="196138"/>
                        <a:pt x="61762" y="159729"/>
                        <a:pt x="110797" y="127471"/>
                      </a:cubicBezTo>
                      <a:cubicBezTo>
                        <a:pt x="135359" y="111386"/>
                        <a:pt x="162255" y="97635"/>
                        <a:pt x="182232" y="84576"/>
                      </a:cubicBezTo>
                      <a:cubicBezTo>
                        <a:pt x="193562" y="77310"/>
                        <a:pt x="188632" y="75754"/>
                        <a:pt x="197367" y="74889"/>
                      </a:cubicBezTo>
                      <a:cubicBezTo>
                        <a:pt x="207832" y="73852"/>
                        <a:pt x="227204" y="42284"/>
                        <a:pt x="234901" y="35367"/>
                      </a:cubicBezTo>
                      <a:cubicBezTo>
                        <a:pt x="238879" y="27496"/>
                        <a:pt x="241993" y="19107"/>
                        <a:pt x="244068" y="10545"/>
                      </a:cubicBezTo>
                      <a:cubicBezTo>
                        <a:pt x="246317" y="2243"/>
                        <a:pt x="249343" y="5875"/>
                        <a:pt x="256436" y="4232"/>
                      </a:cubicBezTo>
                      <a:cubicBezTo>
                        <a:pt x="279094" y="10113"/>
                        <a:pt x="304866" y="16859"/>
                        <a:pt x="316887" y="36923"/>
                      </a:cubicBezTo>
                      <a:cubicBezTo>
                        <a:pt x="320692" y="50762"/>
                        <a:pt x="324585" y="65636"/>
                        <a:pt x="329773" y="79126"/>
                      </a:cubicBezTo>
                      <a:cubicBezTo>
                        <a:pt x="332627" y="85959"/>
                        <a:pt x="337384" y="98845"/>
                        <a:pt x="345168" y="99624"/>
                      </a:cubicBezTo>
                      <a:cubicBezTo>
                        <a:pt x="354421" y="100660"/>
                        <a:pt x="367307" y="109224"/>
                        <a:pt x="377599" y="108791"/>
                      </a:cubicBezTo>
                      <a:cubicBezTo>
                        <a:pt x="382268" y="108965"/>
                        <a:pt x="386852" y="107062"/>
                        <a:pt x="390139" y="103688"/>
                      </a:cubicBezTo>
                      <a:cubicBezTo>
                        <a:pt x="401468" y="93311"/>
                        <a:pt x="410722" y="86218"/>
                        <a:pt x="417641" y="82587"/>
                      </a:cubicBezTo>
                      <a:cubicBezTo>
                        <a:pt x="427845" y="82414"/>
                        <a:pt x="439607" y="87775"/>
                        <a:pt x="432947" y="100316"/>
                      </a:cubicBezTo>
                      <a:cubicBezTo>
                        <a:pt x="436493" y="123320"/>
                        <a:pt x="434764" y="142000"/>
                        <a:pt x="434245" y="155924"/>
                      </a:cubicBezTo>
                      <a:cubicBezTo>
                        <a:pt x="439088" y="172961"/>
                        <a:pt x="462438" y="200549"/>
                        <a:pt x="454396" y="216203"/>
                      </a:cubicBezTo>
                      <a:cubicBezTo>
                        <a:pt x="446006" y="232634"/>
                        <a:pt x="419024" y="243100"/>
                        <a:pt x="400949" y="250537"/>
                      </a:cubicBezTo>
                      <a:lnTo>
                        <a:pt x="400949" y="250537"/>
                      </a:lnTo>
                      <a:cubicBezTo>
                        <a:pt x="316714" y="291010"/>
                        <a:pt x="242339" y="337193"/>
                        <a:pt x="147899" y="335983"/>
                      </a:cubicBezTo>
                      <a:close/>
                    </a:path>
                  </a:pathLst>
                </a:custGeom>
                <a:grpFill/>
                <a:ln w="8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grpSp>
              <p:nvGrpSpPr>
                <p:cNvPr id="58" name="Graphic 47" descr="Man crossed arms">
                  <a:extLst>
                    <a:ext uri="{FF2B5EF4-FFF2-40B4-BE49-F238E27FC236}">
                      <a16:creationId xmlns:a16="http://schemas.microsoft.com/office/drawing/2014/main" id="{B3369C44-F104-19B4-D998-A5D8C4994A6D}"/>
                    </a:ext>
                  </a:extLst>
                </p:cNvPr>
                <p:cNvGrpSpPr/>
                <p:nvPr/>
              </p:nvGrpSpPr>
              <p:grpSpPr>
                <a:xfrm>
                  <a:off x="8290554" y="2467579"/>
                  <a:ext cx="1481395" cy="3352556"/>
                  <a:chOff x="8290554" y="2467579"/>
                  <a:chExt cx="1481395" cy="3352556"/>
                </a:xfrm>
                <a:grpFill/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8FD24B17-FAD9-7C50-2B47-2CE74C72D8BB}"/>
                      </a:ext>
                    </a:extLst>
                  </p:cNvPr>
                  <p:cNvSpPr/>
                  <p:nvPr/>
                </p:nvSpPr>
                <p:spPr>
                  <a:xfrm>
                    <a:off x="8290554" y="2467579"/>
                    <a:ext cx="1481395" cy="3352556"/>
                  </a:xfrm>
                  <a:custGeom>
                    <a:avLst/>
                    <a:gdLst>
                      <a:gd name="connsiteX0" fmla="*/ 1344787 w 1481395"/>
                      <a:gd name="connsiteY0" fmla="*/ 3355294 h 3352556"/>
                      <a:gd name="connsiteX1" fmla="*/ 1086895 w 1481395"/>
                      <a:gd name="connsiteY1" fmla="*/ 3288356 h 3352556"/>
                      <a:gd name="connsiteX2" fmla="*/ 1015892 w 1481395"/>
                      <a:gd name="connsiteY2" fmla="*/ 3250390 h 3352556"/>
                      <a:gd name="connsiteX3" fmla="*/ 1020130 w 1481395"/>
                      <a:gd name="connsiteY3" fmla="*/ 3184835 h 3352556"/>
                      <a:gd name="connsiteX4" fmla="*/ 1026875 w 1481395"/>
                      <a:gd name="connsiteY4" fmla="*/ 3079757 h 3352556"/>
                      <a:gd name="connsiteX5" fmla="*/ 1040453 w 1481395"/>
                      <a:gd name="connsiteY5" fmla="*/ 3057619 h 3352556"/>
                      <a:gd name="connsiteX6" fmla="*/ 1041664 w 1481395"/>
                      <a:gd name="connsiteY6" fmla="*/ 3057186 h 3352556"/>
                      <a:gd name="connsiteX7" fmla="*/ 1042442 w 1481395"/>
                      <a:gd name="connsiteY7" fmla="*/ 3052948 h 3352556"/>
                      <a:gd name="connsiteX8" fmla="*/ 1075738 w 1481395"/>
                      <a:gd name="connsiteY8" fmla="*/ 3074483 h 3352556"/>
                      <a:gd name="connsiteX9" fmla="*/ 1115607 w 1481395"/>
                      <a:gd name="connsiteY9" fmla="*/ 3046202 h 3352556"/>
                      <a:gd name="connsiteX10" fmla="*/ 1195432 w 1481395"/>
                      <a:gd name="connsiteY10" fmla="*/ 2995609 h 3352556"/>
                      <a:gd name="connsiteX11" fmla="*/ 1182545 w 1481395"/>
                      <a:gd name="connsiteY11" fmla="*/ 2923656 h 3352556"/>
                      <a:gd name="connsiteX12" fmla="*/ 1061554 w 1481395"/>
                      <a:gd name="connsiteY12" fmla="*/ 2915871 h 3352556"/>
                      <a:gd name="connsiteX13" fmla="*/ 1071414 w 1481395"/>
                      <a:gd name="connsiteY13" fmla="*/ 3049574 h 3352556"/>
                      <a:gd name="connsiteX14" fmla="*/ 1047026 w 1481395"/>
                      <a:gd name="connsiteY14" fmla="*/ 3057965 h 3352556"/>
                      <a:gd name="connsiteX15" fmla="*/ 1048495 w 1481395"/>
                      <a:gd name="connsiteY15" fmla="*/ 2993447 h 3352556"/>
                      <a:gd name="connsiteX16" fmla="*/ 1052215 w 1481395"/>
                      <a:gd name="connsiteY16" fmla="*/ 2913450 h 3352556"/>
                      <a:gd name="connsiteX17" fmla="*/ 1041491 w 1481395"/>
                      <a:gd name="connsiteY17" fmla="*/ 2909991 h 3352556"/>
                      <a:gd name="connsiteX18" fmla="*/ 1018659 w 1481395"/>
                      <a:gd name="connsiteY18" fmla="*/ 2829821 h 3352556"/>
                      <a:gd name="connsiteX19" fmla="*/ 873540 w 1481395"/>
                      <a:gd name="connsiteY19" fmla="*/ 1627356 h 3352556"/>
                      <a:gd name="connsiteX20" fmla="*/ 873540 w 1481395"/>
                      <a:gd name="connsiteY20" fmla="*/ 1627356 h 3352556"/>
                      <a:gd name="connsiteX21" fmla="*/ 873367 w 1481395"/>
                      <a:gd name="connsiteY21" fmla="*/ 1626579 h 3352556"/>
                      <a:gd name="connsiteX22" fmla="*/ 868091 w 1481395"/>
                      <a:gd name="connsiteY22" fmla="*/ 1610752 h 3352556"/>
                      <a:gd name="connsiteX23" fmla="*/ 781263 w 1481395"/>
                      <a:gd name="connsiteY23" fmla="*/ 1755958 h 3352556"/>
                      <a:gd name="connsiteX24" fmla="*/ 729718 w 1481395"/>
                      <a:gd name="connsiteY24" fmla="*/ 1902547 h 3352556"/>
                      <a:gd name="connsiteX25" fmla="*/ 564881 w 1481395"/>
                      <a:gd name="connsiteY25" fmla="*/ 2560857 h 3352556"/>
                      <a:gd name="connsiteX26" fmla="*/ 564881 w 1481395"/>
                      <a:gd name="connsiteY26" fmla="*/ 2560857 h 3352556"/>
                      <a:gd name="connsiteX27" fmla="*/ 489468 w 1481395"/>
                      <a:gd name="connsiteY27" fmla="*/ 2898315 h 3352556"/>
                      <a:gd name="connsiteX28" fmla="*/ 489468 w 1481395"/>
                      <a:gd name="connsiteY28" fmla="*/ 2898575 h 3352556"/>
                      <a:gd name="connsiteX29" fmla="*/ 489468 w 1481395"/>
                      <a:gd name="connsiteY29" fmla="*/ 2898575 h 3352556"/>
                      <a:gd name="connsiteX30" fmla="*/ 490851 w 1481395"/>
                      <a:gd name="connsiteY30" fmla="*/ 2917170 h 3352556"/>
                      <a:gd name="connsiteX31" fmla="*/ 446053 w 1481395"/>
                      <a:gd name="connsiteY31" fmla="*/ 2922617 h 3352556"/>
                      <a:gd name="connsiteX32" fmla="*/ 437750 w 1481395"/>
                      <a:gd name="connsiteY32" fmla="*/ 3032191 h 3352556"/>
                      <a:gd name="connsiteX33" fmla="*/ 434032 w 1481395"/>
                      <a:gd name="connsiteY33" fmla="*/ 3048711 h 3352556"/>
                      <a:gd name="connsiteX34" fmla="*/ 460409 w 1481395"/>
                      <a:gd name="connsiteY34" fmla="*/ 3087628 h 3352556"/>
                      <a:gd name="connsiteX35" fmla="*/ 467328 w 1481395"/>
                      <a:gd name="connsiteY35" fmla="*/ 3179042 h 3352556"/>
                      <a:gd name="connsiteX36" fmla="*/ 414573 w 1481395"/>
                      <a:gd name="connsiteY36" fmla="*/ 3253243 h 3352556"/>
                      <a:gd name="connsiteX37" fmla="*/ 414573 w 1481395"/>
                      <a:gd name="connsiteY37" fmla="*/ 3253243 h 3352556"/>
                      <a:gd name="connsiteX38" fmla="*/ 150886 w 1481395"/>
                      <a:gd name="connsiteY38" fmla="*/ 3343187 h 3352556"/>
                      <a:gd name="connsiteX39" fmla="*/ 87839 w 1481395"/>
                      <a:gd name="connsiteY39" fmla="*/ 3334365 h 3352556"/>
                      <a:gd name="connsiteX40" fmla="*/ 7150 w 1481395"/>
                      <a:gd name="connsiteY40" fmla="*/ 3236379 h 3352556"/>
                      <a:gd name="connsiteX41" fmla="*/ 36295 w 1481395"/>
                      <a:gd name="connsiteY41" fmla="*/ 3169787 h 3352556"/>
                      <a:gd name="connsiteX42" fmla="*/ 36295 w 1481395"/>
                      <a:gd name="connsiteY42" fmla="*/ 3169787 h 3352556"/>
                      <a:gd name="connsiteX43" fmla="*/ 118800 w 1481395"/>
                      <a:gd name="connsiteY43" fmla="*/ 3120146 h 3352556"/>
                      <a:gd name="connsiteX44" fmla="*/ 182366 w 1481395"/>
                      <a:gd name="connsiteY44" fmla="*/ 3137356 h 3352556"/>
                      <a:gd name="connsiteX45" fmla="*/ 127621 w 1481395"/>
                      <a:gd name="connsiteY45" fmla="*/ 3114956 h 3352556"/>
                      <a:gd name="connsiteX46" fmla="*/ 156248 w 1481395"/>
                      <a:gd name="connsiteY46" fmla="*/ 3098179 h 3352556"/>
                      <a:gd name="connsiteX47" fmla="*/ 220677 w 1481395"/>
                      <a:gd name="connsiteY47" fmla="*/ 3119107 h 3352556"/>
                      <a:gd name="connsiteX48" fmla="*/ 165501 w 1481395"/>
                      <a:gd name="connsiteY48" fmla="*/ 3092902 h 3352556"/>
                      <a:gd name="connsiteX49" fmla="*/ 189370 w 1481395"/>
                      <a:gd name="connsiteY49" fmla="*/ 3077681 h 3352556"/>
                      <a:gd name="connsiteX50" fmla="*/ 189111 w 1481395"/>
                      <a:gd name="connsiteY50" fmla="*/ 3076471 h 3352556"/>
                      <a:gd name="connsiteX51" fmla="*/ 219380 w 1481395"/>
                      <a:gd name="connsiteY51" fmla="*/ 3083650 h 3352556"/>
                      <a:gd name="connsiteX52" fmla="*/ 219380 w 1481395"/>
                      <a:gd name="connsiteY52" fmla="*/ 3083650 h 3352556"/>
                      <a:gd name="connsiteX53" fmla="*/ 251898 w 1481395"/>
                      <a:gd name="connsiteY53" fmla="*/ 3092989 h 3352556"/>
                      <a:gd name="connsiteX54" fmla="*/ 255530 w 1481395"/>
                      <a:gd name="connsiteY54" fmla="*/ 3090310 h 3352556"/>
                      <a:gd name="connsiteX55" fmla="*/ 253715 w 1481395"/>
                      <a:gd name="connsiteY55" fmla="*/ 3086589 h 3352556"/>
                      <a:gd name="connsiteX56" fmla="*/ 197154 w 1481395"/>
                      <a:gd name="connsiteY56" fmla="*/ 3070937 h 3352556"/>
                      <a:gd name="connsiteX57" fmla="*/ 217132 w 1481395"/>
                      <a:gd name="connsiteY57" fmla="*/ 3033749 h 3352556"/>
                      <a:gd name="connsiteX58" fmla="*/ 217132 w 1481395"/>
                      <a:gd name="connsiteY58" fmla="*/ 3033749 h 3352556"/>
                      <a:gd name="connsiteX59" fmla="*/ 232612 w 1481395"/>
                      <a:gd name="connsiteY59" fmla="*/ 3001405 h 3352556"/>
                      <a:gd name="connsiteX60" fmla="*/ 274903 w 1481395"/>
                      <a:gd name="connsiteY60" fmla="*/ 2988519 h 3352556"/>
                      <a:gd name="connsiteX61" fmla="*/ 283032 w 1481395"/>
                      <a:gd name="connsiteY61" fmla="*/ 2947439 h 3352556"/>
                      <a:gd name="connsiteX62" fmla="*/ 290988 w 1481395"/>
                      <a:gd name="connsiteY62" fmla="*/ 2897625 h 3352556"/>
                      <a:gd name="connsiteX63" fmla="*/ 288308 w 1481395"/>
                      <a:gd name="connsiteY63" fmla="*/ 2896845 h 3352556"/>
                      <a:gd name="connsiteX64" fmla="*/ 269714 w 1481395"/>
                      <a:gd name="connsiteY64" fmla="*/ 2889753 h 3352556"/>
                      <a:gd name="connsiteX65" fmla="*/ 282859 w 1481395"/>
                      <a:gd name="connsiteY65" fmla="*/ 2709090 h 3352556"/>
                      <a:gd name="connsiteX66" fmla="*/ 342446 w 1481395"/>
                      <a:gd name="connsiteY66" fmla="*/ 2169089 h 3352556"/>
                      <a:gd name="connsiteX67" fmla="*/ 448042 w 1481395"/>
                      <a:gd name="connsiteY67" fmla="*/ 1501005 h 3352556"/>
                      <a:gd name="connsiteX68" fmla="*/ 455653 w 1481395"/>
                      <a:gd name="connsiteY68" fmla="*/ 1323541 h 3352556"/>
                      <a:gd name="connsiteX69" fmla="*/ 479954 w 1481395"/>
                      <a:gd name="connsiteY69" fmla="*/ 1195979 h 3352556"/>
                      <a:gd name="connsiteX70" fmla="*/ 476927 w 1481395"/>
                      <a:gd name="connsiteY70" fmla="*/ 1194507 h 3352556"/>
                      <a:gd name="connsiteX71" fmla="*/ 466810 w 1481395"/>
                      <a:gd name="connsiteY71" fmla="*/ 1118144 h 3352556"/>
                      <a:gd name="connsiteX72" fmla="*/ 466810 w 1481395"/>
                      <a:gd name="connsiteY72" fmla="*/ 1118144 h 3352556"/>
                      <a:gd name="connsiteX73" fmla="*/ 523975 w 1481395"/>
                      <a:gd name="connsiteY73" fmla="*/ 805332 h 3352556"/>
                      <a:gd name="connsiteX74" fmla="*/ 440691 w 1481395"/>
                      <a:gd name="connsiteY74" fmla="*/ 679844 h 3352556"/>
                      <a:gd name="connsiteX75" fmla="*/ 396499 w 1481395"/>
                      <a:gd name="connsiteY75" fmla="*/ 317047 h 3352556"/>
                      <a:gd name="connsiteX76" fmla="*/ 448129 w 1481395"/>
                      <a:gd name="connsiteY76" fmla="*/ 131195 h 3352556"/>
                      <a:gd name="connsiteX77" fmla="*/ 521726 w 1481395"/>
                      <a:gd name="connsiteY77" fmla="*/ 99369 h 3352556"/>
                      <a:gd name="connsiteX78" fmla="*/ 705070 w 1481395"/>
                      <a:gd name="connsiteY78" fmla="*/ 62787 h 3352556"/>
                      <a:gd name="connsiteX79" fmla="*/ 724616 w 1481395"/>
                      <a:gd name="connsiteY79" fmla="*/ 74290 h 3352556"/>
                      <a:gd name="connsiteX80" fmla="*/ 795965 w 1481395"/>
                      <a:gd name="connsiteY80" fmla="*/ 27068 h 3352556"/>
                      <a:gd name="connsiteX81" fmla="*/ 819401 w 1481395"/>
                      <a:gd name="connsiteY81" fmla="*/ 2768 h 3352556"/>
                      <a:gd name="connsiteX82" fmla="*/ 826840 w 1481395"/>
                      <a:gd name="connsiteY82" fmla="*/ 13232 h 3352556"/>
                      <a:gd name="connsiteX83" fmla="*/ 813521 w 1481395"/>
                      <a:gd name="connsiteY83" fmla="*/ 30269 h 3352556"/>
                      <a:gd name="connsiteX84" fmla="*/ 726778 w 1481395"/>
                      <a:gd name="connsiteY84" fmla="*/ 77749 h 3352556"/>
                      <a:gd name="connsiteX85" fmla="*/ 829002 w 1481395"/>
                      <a:gd name="connsiteY85" fmla="*/ 223214 h 3352556"/>
                      <a:gd name="connsiteX86" fmla="*/ 1032842 w 1481395"/>
                      <a:gd name="connsiteY86" fmla="*/ 141659 h 3352556"/>
                      <a:gd name="connsiteX87" fmla="*/ 999547 w 1481395"/>
                      <a:gd name="connsiteY87" fmla="*/ 32605 h 3352556"/>
                      <a:gd name="connsiteX88" fmla="*/ 1024108 w 1481395"/>
                      <a:gd name="connsiteY88" fmla="*/ 108797 h 3352556"/>
                      <a:gd name="connsiteX89" fmla="*/ 1044171 w 1481395"/>
                      <a:gd name="connsiteY89" fmla="*/ 103434 h 3352556"/>
                      <a:gd name="connsiteX90" fmla="*/ 1044171 w 1481395"/>
                      <a:gd name="connsiteY90" fmla="*/ 103434 h 3352556"/>
                      <a:gd name="connsiteX91" fmla="*/ 1044258 w 1481395"/>
                      <a:gd name="connsiteY91" fmla="*/ 103434 h 3352556"/>
                      <a:gd name="connsiteX92" fmla="*/ 1057923 w 1481395"/>
                      <a:gd name="connsiteY92" fmla="*/ 111649 h 3352556"/>
                      <a:gd name="connsiteX93" fmla="*/ 1343750 w 1481395"/>
                      <a:gd name="connsiteY93" fmla="*/ 401282 h 3352556"/>
                      <a:gd name="connsiteX94" fmla="*/ 1396505 w 1481395"/>
                      <a:gd name="connsiteY94" fmla="*/ 559980 h 3352556"/>
                      <a:gd name="connsiteX95" fmla="*/ 1403337 w 1481395"/>
                      <a:gd name="connsiteY95" fmla="*/ 632971 h 3352556"/>
                      <a:gd name="connsiteX96" fmla="*/ 1377046 w 1481395"/>
                      <a:gd name="connsiteY96" fmla="*/ 761227 h 3352556"/>
                      <a:gd name="connsiteX97" fmla="*/ 1344529 w 1481395"/>
                      <a:gd name="connsiteY97" fmla="*/ 802826 h 3352556"/>
                      <a:gd name="connsiteX98" fmla="*/ 1265137 w 1481395"/>
                      <a:gd name="connsiteY98" fmla="*/ 833352 h 3352556"/>
                      <a:gd name="connsiteX99" fmla="*/ 1318929 w 1481395"/>
                      <a:gd name="connsiteY99" fmla="*/ 1232994 h 3352556"/>
                      <a:gd name="connsiteX100" fmla="*/ 1271796 w 1481395"/>
                      <a:gd name="connsiteY100" fmla="*/ 1257467 h 3352556"/>
                      <a:gd name="connsiteX101" fmla="*/ 1263234 w 1481395"/>
                      <a:gd name="connsiteY101" fmla="*/ 1576765 h 3352556"/>
                      <a:gd name="connsiteX102" fmla="*/ 1246542 w 1481395"/>
                      <a:gd name="connsiteY102" fmla="*/ 2235681 h 3352556"/>
                      <a:gd name="connsiteX103" fmla="*/ 1270067 w 1481395"/>
                      <a:gd name="connsiteY103" fmla="*/ 2729499 h 3352556"/>
                      <a:gd name="connsiteX104" fmla="*/ 1277591 w 1481395"/>
                      <a:gd name="connsiteY104" fmla="*/ 2818145 h 3352556"/>
                      <a:gd name="connsiteX105" fmla="*/ 1281482 w 1481395"/>
                      <a:gd name="connsiteY105" fmla="*/ 2893214 h 3352556"/>
                      <a:gd name="connsiteX106" fmla="*/ 1268683 w 1481395"/>
                      <a:gd name="connsiteY106" fmla="*/ 2905840 h 3352556"/>
                      <a:gd name="connsiteX107" fmla="*/ 1194394 w 1481395"/>
                      <a:gd name="connsiteY107" fmla="*/ 2922790 h 3352556"/>
                      <a:gd name="connsiteX108" fmla="*/ 1214631 w 1481395"/>
                      <a:gd name="connsiteY108" fmla="*/ 2990508 h 3352556"/>
                      <a:gd name="connsiteX109" fmla="*/ 1230976 w 1481395"/>
                      <a:gd name="connsiteY109" fmla="*/ 2993879 h 3352556"/>
                      <a:gd name="connsiteX110" fmla="*/ 1237721 w 1481395"/>
                      <a:gd name="connsiteY110" fmla="*/ 3006246 h 3352556"/>
                      <a:gd name="connsiteX111" fmla="*/ 1249915 w 1481395"/>
                      <a:gd name="connsiteY111" fmla="*/ 3032970 h 3352556"/>
                      <a:gd name="connsiteX112" fmla="*/ 1265483 w 1481395"/>
                      <a:gd name="connsiteY112" fmla="*/ 3051046 h 3352556"/>
                      <a:gd name="connsiteX113" fmla="*/ 1207280 w 1481395"/>
                      <a:gd name="connsiteY113" fmla="*/ 3073271 h 3352556"/>
                      <a:gd name="connsiteX114" fmla="*/ 1204598 w 1481395"/>
                      <a:gd name="connsiteY114" fmla="*/ 3077854 h 3352556"/>
                      <a:gd name="connsiteX115" fmla="*/ 1207711 w 1481395"/>
                      <a:gd name="connsiteY115" fmla="*/ 3080536 h 3352556"/>
                      <a:gd name="connsiteX116" fmla="*/ 1246716 w 1481395"/>
                      <a:gd name="connsiteY116" fmla="*/ 3065315 h 3352556"/>
                      <a:gd name="connsiteX117" fmla="*/ 1246716 w 1481395"/>
                      <a:gd name="connsiteY117" fmla="*/ 3065315 h 3352556"/>
                      <a:gd name="connsiteX118" fmla="*/ 1246716 w 1481395"/>
                      <a:gd name="connsiteY118" fmla="*/ 3065315 h 3352556"/>
                      <a:gd name="connsiteX119" fmla="*/ 1303276 w 1481395"/>
                      <a:gd name="connsiteY119" fmla="*/ 3051392 h 3352556"/>
                      <a:gd name="connsiteX120" fmla="*/ 1285806 w 1481395"/>
                      <a:gd name="connsiteY120" fmla="*/ 3070505 h 3352556"/>
                      <a:gd name="connsiteX121" fmla="*/ 1314605 w 1481395"/>
                      <a:gd name="connsiteY121" fmla="*/ 3092125 h 3352556"/>
                      <a:gd name="connsiteX122" fmla="*/ 1266866 w 1481395"/>
                      <a:gd name="connsiteY122" fmla="*/ 3117984 h 3352556"/>
                      <a:gd name="connsiteX123" fmla="*/ 1354820 w 1481395"/>
                      <a:gd name="connsiteY123" fmla="*/ 3090137 h 3352556"/>
                      <a:gd name="connsiteX124" fmla="*/ 1339945 w 1481395"/>
                      <a:gd name="connsiteY124" fmla="*/ 3108730 h 3352556"/>
                      <a:gd name="connsiteX125" fmla="*/ 1359230 w 1481395"/>
                      <a:gd name="connsiteY125" fmla="*/ 3120923 h 3352556"/>
                      <a:gd name="connsiteX126" fmla="*/ 1345566 w 1481395"/>
                      <a:gd name="connsiteY126" fmla="*/ 3126546 h 3352556"/>
                      <a:gd name="connsiteX127" fmla="*/ 1345566 w 1481395"/>
                      <a:gd name="connsiteY127" fmla="*/ 3126546 h 3352556"/>
                      <a:gd name="connsiteX128" fmla="*/ 1320399 w 1481395"/>
                      <a:gd name="connsiteY128" fmla="*/ 3139605 h 3352556"/>
                      <a:gd name="connsiteX129" fmla="*/ 1332421 w 1481395"/>
                      <a:gd name="connsiteY129" fmla="*/ 3139951 h 3352556"/>
                      <a:gd name="connsiteX130" fmla="*/ 1393651 w 1481395"/>
                      <a:gd name="connsiteY130" fmla="*/ 3116082 h 3352556"/>
                      <a:gd name="connsiteX131" fmla="*/ 1380160 w 1481395"/>
                      <a:gd name="connsiteY131" fmla="*/ 3134242 h 3352556"/>
                      <a:gd name="connsiteX132" fmla="*/ 1422450 w 1481395"/>
                      <a:gd name="connsiteY132" fmla="*/ 3165723 h 3352556"/>
                      <a:gd name="connsiteX133" fmla="*/ 1463010 w 1481395"/>
                      <a:gd name="connsiteY133" fmla="*/ 3250821 h 3352556"/>
                      <a:gd name="connsiteX134" fmla="*/ 1454708 w 1481395"/>
                      <a:gd name="connsiteY134" fmla="*/ 3327619 h 3352556"/>
                      <a:gd name="connsiteX135" fmla="*/ 1344787 w 1481395"/>
                      <a:gd name="connsiteY135" fmla="*/ 3355294 h 3352556"/>
                      <a:gd name="connsiteX136" fmla="*/ 1022292 w 1481395"/>
                      <a:gd name="connsiteY136" fmla="*/ 3188467 h 3352556"/>
                      <a:gd name="connsiteX137" fmla="*/ 1121834 w 1481395"/>
                      <a:gd name="connsiteY137" fmla="*/ 3276680 h 3352556"/>
                      <a:gd name="connsiteX138" fmla="*/ 1346777 w 1481395"/>
                      <a:gd name="connsiteY138" fmla="*/ 3331511 h 3352556"/>
                      <a:gd name="connsiteX139" fmla="*/ 1394343 w 1481395"/>
                      <a:gd name="connsiteY139" fmla="*/ 3318192 h 3352556"/>
                      <a:gd name="connsiteX140" fmla="*/ 1394343 w 1481395"/>
                      <a:gd name="connsiteY140" fmla="*/ 3318192 h 3352556"/>
                      <a:gd name="connsiteX141" fmla="*/ 1441736 w 1481395"/>
                      <a:gd name="connsiteY141" fmla="*/ 3304787 h 3352556"/>
                      <a:gd name="connsiteX142" fmla="*/ 1458773 w 1481395"/>
                      <a:gd name="connsiteY142" fmla="*/ 3289048 h 3352556"/>
                      <a:gd name="connsiteX143" fmla="*/ 1459984 w 1481395"/>
                      <a:gd name="connsiteY143" fmla="*/ 3259383 h 3352556"/>
                      <a:gd name="connsiteX144" fmla="*/ 1394688 w 1481395"/>
                      <a:gd name="connsiteY144" fmla="*/ 3299512 h 3352556"/>
                      <a:gd name="connsiteX145" fmla="*/ 1226479 w 1481395"/>
                      <a:gd name="connsiteY145" fmla="*/ 3277112 h 3352556"/>
                      <a:gd name="connsiteX146" fmla="*/ 1022292 w 1481395"/>
                      <a:gd name="connsiteY146" fmla="*/ 3188467 h 3352556"/>
                      <a:gd name="connsiteX147" fmla="*/ 14069 w 1481395"/>
                      <a:gd name="connsiteY147" fmla="*/ 3249092 h 3352556"/>
                      <a:gd name="connsiteX148" fmla="*/ 14069 w 1481395"/>
                      <a:gd name="connsiteY148" fmla="*/ 3249092 h 3352556"/>
                      <a:gd name="connsiteX149" fmla="*/ 25139 w 1481395"/>
                      <a:gd name="connsiteY149" fmla="*/ 3293113 h 3352556"/>
                      <a:gd name="connsiteX150" fmla="*/ 105569 w 1481395"/>
                      <a:gd name="connsiteY150" fmla="*/ 3317586 h 3352556"/>
                      <a:gd name="connsiteX151" fmla="*/ 399439 w 1481395"/>
                      <a:gd name="connsiteY151" fmla="*/ 3236379 h 3352556"/>
                      <a:gd name="connsiteX152" fmla="*/ 399439 w 1481395"/>
                      <a:gd name="connsiteY152" fmla="*/ 3236379 h 3352556"/>
                      <a:gd name="connsiteX153" fmla="*/ 447264 w 1481395"/>
                      <a:gd name="connsiteY153" fmla="*/ 3191322 h 3352556"/>
                      <a:gd name="connsiteX154" fmla="*/ 408174 w 1481395"/>
                      <a:gd name="connsiteY154" fmla="*/ 3195992 h 3352556"/>
                      <a:gd name="connsiteX155" fmla="*/ 231315 w 1481395"/>
                      <a:gd name="connsiteY155" fmla="*/ 3258433 h 3352556"/>
                      <a:gd name="connsiteX156" fmla="*/ 14069 w 1481395"/>
                      <a:gd name="connsiteY156" fmla="*/ 3249092 h 3352556"/>
                      <a:gd name="connsiteX157" fmla="*/ 14069 w 1481395"/>
                      <a:gd name="connsiteY157" fmla="*/ 3249092 h 3352556"/>
                      <a:gd name="connsiteX158" fmla="*/ 304480 w 1481395"/>
                      <a:gd name="connsiteY158" fmla="*/ 2901083 h 3352556"/>
                      <a:gd name="connsiteX159" fmla="*/ 298945 w 1481395"/>
                      <a:gd name="connsiteY159" fmla="*/ 2966984 h 3352556"/>
                      <a:gd name="connsiteX160" fmla="*/ 298945 w 1481395"/>
                      <a:gd name="connsiteY160" fmla="*/ 2966984 h 3352556"/>
                      <a:gd name="connsiteX161" fmla="*/ 296091 w 1481395"/>
                      <a:gd name="connsiteY161" fmla="*/ 2979784 h 3352556"/>
                      <a:gd name="connsiteX162" fmla="*/ 293583 w 1481395"/>
                      <a:gd name="connsiteY162" fmla="*/ 2992843 h 3352556"/>
                      <a:gd name="connsiteX163" fmla="*/ 363115 w 1481395"/>
                      <a:gd name="connsiteY163" fmla="*/ 3088925 h 3352556"/>
                      <a:gd name="connsiteX164" fmla="*/ 373234 w 1481395"/>
                      <a:gd name="connsiteY164" fmla="*/ 3093855 h 3352556"/>
                      <a:gd name="connsiteX165" fmla="*/ 392174 w 1481395"/>
                      <a:gd name="connsiteY165" fmla="*/ 3074050 h 3352556"/>
                      <a:gd name="connsiteX166" fmla="*/ 392174 w 1481395"/>
                      <a:gd name="connsiteY166" fmla="*/ 3074050 h 3352556"/>
                      <a:gd name="connsiteX167" fmla="*/ 420886 w 1481395"/>
                      <a:gd name="connsiteY167" fmla="*/ 3050180 h 3352556"/>
                      <a:gd name="connsiteX168" fmla="*/ 412584 w 1481395"/>
                      <a:gd name="connsiteY168" fmla="*/ 3032797 h 3352556"/>
                      <a:gd name="connsiteX169" fmla="*/ 424606 w 1481395"/>
                      <a:gd name="connsiteY169" fmla="*/ 2979091 h 3352556"/>
                      <a:gd name="connsiteX170" fmla="*/ 424606 w 1481395"/>
                      <a:gd name="connsiteY170" fmla="*/ 2979091 h 3352556"/>
                      <a:gd name="connsiteX171" fmla="*/ 437405 w 1481395"/>
                      <a:gd name="connsiteY171" fmla="*/ 2921581 h 3352556"/>
                      <a:gd name="connsiteX172" fmla="*/ 304480 w 1481395"/>
                      <a:gd name="connsiteY172" fmla="*/ 2901083 h 3352556"/>
                      <a:gd name="connsiteX173" fmla="*/ 304480 w 1481395"/>
                      <a:gd name="connsiteY173" fmla="*/ 2901083 h 3352556"/>
                      <a:gd name="connsiteX174" fmla="*/ 1056712 w 1481395"/>
                      <a:gd name="connsiteY174" fmla="*/ 2903765 h 3352556"/>
                      <a:gd name="connsiteX175" fmla="*/ 1056712 w 1481395"/>
                      <a:gd name="connsiteY175" fmla="*/ 2903765 h 3352556"/>
                      <a:gd name="connsiteX176" fmla="*/ 1059047 w 1481395"/>
                      <a:gd name="connsiteY176" fmla="*/ 2905407 h 3352556"/>
                      <a:gd name="connsiteX177" fmla="*/ 1254066 w 1481395"/>
                      <a:gd name="connsiteY177" fmla="*/ 2886641 h 3352556"/>
                      <a:gd name="connsiteX178" fmla="*/ 1261418 w 1481395"/>
                      <a:gd name="connsiteY178" fmla="*/ 1259716 h 3352556"/>
                      <a:gd name="connsiteX179" fmla="*/ 491975 w 1481395"/>
                      <a:gd name="connsiteY179" fmla="*/ 1201253 h 3352556"/>
                      <a:gd name="connsiteX180" fmla="*/ 462917 w 1481395"/>
                      <a:gd name="connsiteY180" fmla="*/ 1547273 h 3352556"/>
                      <a:gd name="connsiteX181" fmla="*/ 292372 w 1481395"/>
                      <a:gd name="connsiteY181" fmla="*/ 2880588 h 3352556"/>
                      <a:gd name="connsiteX182" fmla="*/ 301626 w 1481395"/>
                      <a:gd name="connsiteY182" fmla="*/ 2891656 h 3352556"/>
                      <a:gd name="connsiteX183" fmla="*/ 457382 w 1481395"/>
                      <a:gd name="connsiteY183" fmla="*/ 2900391 h 3352556"/>
                      <a:gd name="connsiteX184" fmla="*/ 693309 w 1481395"/>
                      <a:gd name="connsiteY184" fmla="*/ 1921573 h 3352556"/>
                      <a:gd name="connsiteX185" fmla="*/ 693309 w 1481395"/>
                      <a:gd name="connsiteY185" fmla="*/ 1921573 h 3352556"/>
                      <a:gd name="connsiteX186" fmla="*/ 796570 w 1481395"/>
                      <a:gd name="connsiteY186" fmla="*/ 1657972 h 3352556"/>
                      <a:gd name="connsiteX187" fmla="*/ 925863 w 1481395"/>
                      <a:gd name="connsiteY187" fmla="*/ 1597520 h 3352556"/>
                      <a:gd name="connsiteX188" fmla="*/ 925171 w 1481395"/>
                      <a:gd name="connsiteY188" fmla="*/ 1599855 h 3352556"/>
                      <a:gd name="connsiteX189" fmla="*/ 897929 w 1481395"/>
                      <a:gd name="connsiteY189" fmla="*/ 1600461 h 3352556"/>
                      <a:gd name="connsiteX190" fmla="*/ 887896 w 1481395"/>
                      <a:gd name="connsiteY190" fmla="*/ 1613001 h 3352556"/>
                      <a:gd name="connsiteX191" fmla="*/ 890318 w 1481395"/>
                      <a:gd name="connsiteY191" fmla="*/ 1623638 h 3352556"/>
                      <a:gd name="connsiteX192" fmla="*/ 901474 w 1481395"/>
                      <a:gd name="connsiteY192" fmla="*/ 1703116 h 3352556"/>
                      <a:gd name="connsiteX193" fmla="*/ 921192 w 1481395"/>
                      <a:gd name="connsiteY193" fmla="*/ 1810443 h 3352556"/>
                      <a:gd name="connsiteX194" fmla="*/ 921192 w 1481395"/>
                      <a:gd name="connsiteY194" fmla="*/ 1810443 h 3352556"/>
                      <a:gd name="connsiteX195" fmla="*/ 927938 w 1481395"/>
                      <a:gd name="connsiteY195" fmla="*/ 1853165 h 3352556"/>
                      <a:gd name="connsiteX196" fmla="*/ 1043133 w 1481395"/>
                      <a:gd name="connsiteY196" fmla="*/ 2773607 h 3352556"/>
                      <a:gd name="connsiteX197" fmla="*/ 1050657 w 1481395"/>
                      <a:gd name="connsiteY197" fmla="*/ 2869948 h 3352556"/>
                      <a:gd name="connsiteX198" fmla="*/ 1048323 w 1481395"/>
                      <a:gd name="connsiteY198" fmla="*/ 2904715 h 3352556"/>
                      <a:gd name="connsiteX199" fmla="*/ 1054463 w 1481395"/>
                      <a:gd name="connsiteY199" fmla="*/ 2905148 h 3352556"/>
                      <a:gd name="connsiteX200" fmla="*/ 1056712 w 1481395"/>
                      <a:gd name="connsiteY200" fmla="*/ 2903765 h 3352556"/>
                      <a:gd name="connsiteX201" fmla="*/ 1056712 w 1481395"/>
                      <a:gd name="connsiteY201" fmla="*/ 2903765 h 3352556"/>
                      <a:gd name="connsiteX202" fmla="*/ 868611 w 1481395"/>
                      <a:gd name="connsiteY202" fmla="*/ 678375 h 3352556"/>
                      <a:gd name="connsiteX203" fmla="*/ 861865 w 1481395"/>
                      <a:gd name="connsiteY203" fmla="*/ 737963 h 3352556"/>
                      <a:gd name="connsiteX204" fmla="*/ 890578 w 1481395"/>
                      <a:gd name="connsiteY204" fmla="*/ 732600 h 3352556"/>
                      <a:gd name="connsiteX205" fmla="*/ 890578 w 1481395"/>
                      <a:gd name="connsiteY205" fmla="*/ 732600 h 3352556"/>
                      <a:gd name="connsiteX206" fmla="*/ 953623 w 1481395"/>
                      <a:gd name="connsiteY206" fmla="*/ 719368 h 3352556"/>
                      <a:gd name="connsiteX207" fmla="*/ 868611 w 1481395"/>
                      <a:gd name="connsiteY207" fmla="*/ 678375 h 3352556"/>
                      <a:gd name="connsiteX208" fmla="*/ 868611 w 1481395"/>
                      <a:gd name="connsiteY208" fmla="*/ 678375 h 3352556"/>
                      <a:gd name="connsiteX209" fmla="*/ 868611 w 1481395"/>
                      <a:gd name="connsiteY209" fmla="*/ 678375 h 3352556"/>
                      <a:gd name="connsiteX210" fmla="*/ 674628 w 1481395"/>
                      <a:gd name="connsiteY210" fmla="*/ 587394 h 3352556"/>
                      <a:gd name="connsiteX211" fmla="*/ 823812 w 1481395"/>
                      <a:gd name="connsiteY211" fmla="*/ 634874 h 3352556"/>
                      <a:gd name="connsiteX212" fmla="*/ 852352 w 1481395"/>
                      <a:gd name="connsiteY212" fmla="*/ 651393 h 3352556"/>
                      <a:gd name="connsiteX213" fmla="*/ 852352 w 1481395"/>
                      <a:gd name="connsiteY213" fmla="*/ 651393 h 3352556"/>
                      <a:gd name="connsiteX214" fmla="*/ 958727 w 1481395"/>
                      <a:gd name="connsiteY214" fmla="*/ 704233 h 3352556"/>
                      <a:gd name="connsiteX215" fmla="*/ 933473 w 1481395"/>
                      <a:gd name="connsiteY215" fmla="*/ 553234 h 3352556"/>
                      <a:gd name="connsiteX216" fmla="*/ 879421 w 1481395"/>
                      <a:gd name="connsiteY216" fmla="*/ 543376 h 3352556"/>
                      <a:gd name="connsiteX217" fmla="*/ 801500 w 1481395"/>
                      <a:gd name="connsiteY217" fmla="*/ 518121 h 3352556"/>
                      <a:gd name="connsiteX218" fmla="*/ 659148 w 1481395"/>
                      <a:gd name="connsiteY218" fmla="*/ 520283 h 3352556"/>
                      <a:gd name="connsiteX219" fmla="*/ 674110 w 1481395"/>
                      <a:gd name="connsiteY219" fmla="*/ 587394 h 3352556"/>
                      <a:gd name="connsiteX220" fmla="*/ 674628 w 1481395"/>
                      <a:gd name="connsiteY220" fmla="*/ 587394 h 3352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</a:cxnLst>
                    <a:rect l="l" t="t" r="r" b="b"/>
                    <a:pathLst>
                      <a:path w="1481395" h="3352556">
                        <a:moveTo>
                          <a:pt x="1344787" y="3355294"/>
                        </a:moveTo>
                        <a:cubicBezTo>
                          <a:pt x="1255797" y="3349327"/>
                          <a:pt x="1168449" y="3323901"/>
                          <a:pt x="1086895" y="3288356"/>
                        </a:cubicBezTo>
                        <a:cubicBezTo>
                          <a:pt x="1062334" y="3277459"/>
                          <a:pt x="1038551" y="3264832"/>
                          <a:pt x="1015892" y="3250390"/>
                        </a:cubicBezTo>
                        <a:cubicBezTo>
                          <a:pt x="994616" y="3235083"/>
                          <a:pt x="992887" y="3195126"/>
                          <a:pt x="1020130" y="3184835"/>
                        </a:cubicBezTo>
                        <a:cubicBezTo>
                          <a:pt x="1003784" y="3152318"/>
                          <a:pt x="1016930" y="3112794"/>
                          <a:pt x="1026875" y="3079757"/>
                        </a:cubicBezTo>
                        <a:cubicBezTo>
                          <a:pt x="1030853" y="3069379"/>
                          <a:pt x="1035351" y="3055803"/>
                          <a:pt x="1040453" y="3057619"/>
                        </a:cubicBezTo>
                        <a:lnTo>
                          <a:pt x="1041664" y="3057186"/>
                        </a:lnTo>
                        <a:cubicBezTo>
                          <a:pt x="1041144" y="3056147"/>
                          <a:pt x="1039588" y="3050786"/>
                          <a:pt x="1042442" y="3052948"/>
                        </a:cubicBezTo>
                        <a:cubicBezTo>
                          <a:pt x="1047890" y="3065575"/>
                          <a:pt x="1062247" y="3074050"/>
                          <a:pt x="1075738" y="3074483"/>
                        </a:cubicBezTo>
                        <a:cubicBezTo>
                          <a:pt x="1093554" y="3074223"/>
                          <a:pt x="1105056" y="3058829"/>
                          <a:pt x="1115607" y="3046202"/>
                        </a:cubicBezTo>
                        <a:cubicBezTo>
                          <a:pt x="1134720" y="3019998"/>
                          <a:pt x="1165594" y="3005902"/>
                          <a:pt x="1195432" y="2995609"/>
                        </a:cubicBezTo>
                        <a:cubicBezTo>
                          <a:pt x="1186264" y="2972865"/>
                          <a:pt x="1180815" y="2948216"/>
                          <a:pt x="1182545" y="2923656"/>
                        </a:cubicBezTo>
                        <a:cubicBezTo>
                          <a:pt x="1141552" y="2925472"/>
                          <a:pt x="1101424" y="2923570"/>
                          <a:pt x="1061554" y="2915871"/>
                        </a:cubicBezTo>
                        <a:cubicBezTo>
                          <a:pt x="1067954" y="2956951"/>
                          <a:pt x="1070809" y="3004690"/>
                          <a:pt x="1071414" y="3049574"/>
                        </a:cubicBezTo>
                        <a:cubicBezTo>
                          <a:pt x="1075911" y="3062720"/>
                          <a:pt x="1050485" y="3072320"/>
                          <a:pt x="1047026" y="3057965"/>
                        </a:cubicBezTo>
                        <a:cubicBezTo>
                          <a:pt x="1044691" y="3036688"/>
                          <a:pt x="1048150" y="3014894"/>
                          <a:pt x="1048495" y="2993447"/>
                        </a:cubicBezTo>
                        <a:cubicBezTo>
                          <a:pt x="1048323" y="2968887"/>
                          <a:pt x="1047026" y="2937146"/>
                          <a:pt x="1052215" y="2913450"/>
                        </a:cubicBezTo>
                        <a:cubicBezTo>
                          <a:pt x="1048495" y="2912673"/>
                          <a:pt x="1044864" y="2911634"/>
                          <a:pt x="1041491" y="2909991"/>
                        </a:cubicBezTo>
                        <a:cubicBezTo>
                          <a:pt x="1013730" y="2909299"/>
                          <a:pt x="1023934" y="2847810"/>
                          <a:pt x="1018659" y="2829821"/>
                        </a:cubicBezTo>
                        <a:cubicBezTo>
                          <a:pt x="987006" y="2433813"/>
                          <a:pt x="935202" y="2021894"/>
                          <a:pt x="873540" y="1627356"/>
                        </a:cubicBezTo>
                        <a:lnTo>
                          <a:pt x="873540" y="1627356"/>
                        </a:lnTo>
                        <a:cubicBezTo>
                          <a:pt x="873540" y="1627183"/>
                          <a:pt x="873367" y="1626750"/>
                          <a:pt x="873367" y="1626579"/>
                        </a:cubicBezTo>
                        <a:cubicBezTo>
                          <a:pt x="869908" y="1622599"/>
                          <a:pt x="868957" y="1616286"/>
                          <a:pt x="868091" y="1610752"/>
                        </a:cubicBezTo>
                        <a:cubicBezTo>
                          <a:pt x="819661" y="1643530"/>
                          <a:pt x="800116" y="1700694"/>
                          <a:pt x="781263" y="1755958"/>
                        </a:cubicBezTo>
                        <a:cubicBezTo>
                          <a:pt x="763706" y="1806203"/>
                          <a:pt x="745632" y="1851349"/>
                          <a:pt x="729718" y="1902547"/>
                        </a:cubicBezTo>
                        <a:cubicBezTo>
                          <a:pt x="661224" y="2112615"/>
                          <a:pt x="612447" y="2338422"/>
                          <a:pt x="564881" y="2560857"/>
                        </a:cubicBezTo>
                        <a:lnTo>
                          <a:pt x="564881" y="2560857"/>
                        </a:lnTo>
                        <a:cubicBezTo>
                          <a:pt x="541185" y="2671729"/>
                          <a:pt x="516623" y="2786406"/>
                          <a:pt x="489468" y="2898315"/>
                        </a:cubicBezTo>
                        <a:cubicBezTo>
                          <a:pt x="490592" y="2898575"/>
                          <a:pt x="490160" y="2898575"/>
                          <a:pt x="489468" y="2898575"/>
                        </a:cubicBezTo>
                        <a:cubicBezTo>
                          <a:pt x="489468" y="2898575"/>
                          <a:pt x="489468" y="2898575"/>
                          <a:pt x="489468" y="2898575"/>
                        </a:cubicBezTo>
                        <a:cubicBezTo>
                          <a:pt x="500279" y="2900391"/>
                          <a:pt x="497424" y="2911893"/>
                          <a:pt x="490851" y="2917170"/>
                        </a:cubicBezTo>
                        <a:cubicBezTo>
                          <a:pt x="478485" y="2927634"/>
                          <a:pt x="460669" y="2923483"/>
                          <a:pt x="446053" y="2922617"/>
                        </a:cubicBezTo>
                        <a:cubicBezTo>
                          <a:pt x="443978" y="2954875"/>
                          <a:pt x="435329" y="3000712"/>
                          <a:pt x="437750" y="3032191"/>
                        </a:cubicBezTo>
                        <a:cubicBezTo>
                          <a:pt x="439740" y="3037727"/>
                          <a:pt x="439654" y="3045337"/>
                          <a:pt x="434032" y="3048711"/>
                        </a:cubicBezTo>
                        <a:cubicBezTo>
                          <a:pt x="454182" y="3048711"/>
                          <a:pt x="457988" y="3072061"/>
                          <a:pt x="460409" y="3087628"/>
                        </a:cubicBezTo>
                        <a:cubicBezTo>
                          <a:pt x="463868" y="3113400"/>
                          <a:pt x="477965" y="3155603"/>
                          <a:pt x="467328" y="3179042"/>
                        </a:cubicBezTo>
                        <a:cubicBezTo>
                          <a:pt x="493706" y="3215191"/>
                          <a:pt x="444323" y="3243298"/>
                          <a:pt x="414573" y="3253243"/>
                        </a:cubicBezTo>
                        <a:lnTo>
                          <a:pt x="414573" y="3253243"/>
                        </a:lnTo>
                        <a:cubicBezTo>
                          <a:pt x="328263" y="3285674"/>
                          <a:pt x="245844" y="3341975"/>
                          <a:pt x="150886" y="3343187"/>
                        </a:cubicBezTo>
                        <a:cubicBezTo>
                          <a:pt x="129525" y="3343531"/>
                          <a:pt x="108422" y="3339293"/>
                          <a:pt x="87839" y="3334365"/>
                        </a:cubicBezTo>
                        <a:cubicBezTo>
                          <a:pt x="13896" y="3321047"/>
                          <a:pt x="-10233" y="3304356"/>
                          <a:pt x="7150" y="3236379"/>
                        </a:cubicBezTo>
                        <a:cubicBezTo>
                          <a:pt x="-5909" y="3209138"/>
                          <a:pt x="10350" y="3181721"/>
                          <a:pt x="36295" y="3169787"/>
                        </a:cubicBezTo>
                        <a:lnTo>
                          <a:pt x="36295" y="3169787"/>
                        </a:lnTo>
                        <a:cubicBezTo>
                          <a:pt x="63624" y="3152924"/>
                          <a:pt x="91472" y="3136317"/>
                          <a:pt x="118800" y="3120146"/>
                        </a:cubicBezTo>
                        <a:cubicBezTo>
                          <a:pt x="138258" y="3124384"/>
                          <a:pt x="160918" y="3129571"/>
                          <a:pt x="182366" y="3137356"/>
                        </a:cubicBezTo>
                        <a:cubicBezTo>
                          <a:pt x="208656" y="3131389"/>
                          <a:pt x="123297" y="3114179"/>
                          <a:pt x="127621" y="3114956"/>
                        </a:cubicBezTo>
                        <a:cubicBezTo>
                          <a:pt x="137221" y="3109249"/>
                          <a:pt x="146388" y="3103713"/>
                          <a:pt x="156248" y="3098179"/>
                        </a:cubicBezTo>
                        <a:cubicBezTo>
                          <a:pt x="178733" y="3102416"/>
                          <a:pt x="200527" y="3110719"/>
                          <a:pt x="220677" y="3119107"/>
                        </a:cubicBezTo>
                        <a:cubicBezTo>
                          <a:pt x="241001" y="3111757"/>
                          <a:pt x="166452" y="3093335"/>
                          <a:pt x="165501" y="3092902"/>
                        </a:cubicBezTo>
                        <a:cubicBezTo>
                          <a:pt x="173804" y="3088405"/>
                          <a:pt x="181760" y="3083304"/>
                          <a:pt x="189370" y="3077681"/>
                        </a:cubicBezTo>
                        <a:cubicBezTo>
                          <a:pt x="188939" y="3077424"/>
                          <a:pt x="188765" y="3076818"/>
                          <a:pt x="189111" y="3076471"/>
                        </a:cubicBezTo>
                        <a:cubicBezTo>
                          <a:pt x="198365" y="3078201"/>
                          <a:pt x="207965" y="3080449"/>
                          <a:pt x="219380" y="3083650"/>
                        </a:cubicBezTo>
                        <a:lnTo>
                          <a:pt x="219380" y="3083650"/>
                        </a:lnTo>
                        <a:cubicBezTo>
                          <a:pt x="230450" y="3086503"/>
                          <a:pt x="240915" y="3090310"/>
                          <a:pt x="251898" y="3092989"/>
                        </a:cubicBezTo>
                        <a:cubicBezTo>
                          <a:pt x="253541" y="3093076"/>
                          <a:pt x="255097" y="3091952"/>
                          <a:pt x="255530" y="3090310"/>
                        </a:cubicBezTo>
                        <a:cubicBezTo>
                          <a:pt x="255877" y="3088838"/>
                          <a:pt x="255097" y="3087195"/>
                          <a:pt x="253715" y="3086589"/>
                        </a:cubicBezTo>
                        <a:cubicBezTo>
                          <a:pt x="238234" y="3081661"/>
                          <a:pt x="217824" y="3075433"/>
                          <a:pt x="197154" y="3070937"/>
                        </a:cubicBezTo>
                        <a:cubicBezTo>
                          <a:pt x="207532" y="3060904"/>
                          <a:pt x="212635" y="3047155"/>
                          <a:pt x="217132" y="3033749"/>
                        </a:cubicBezTo>
                        <a:lnTo>
                          <a:pt x="217132" y="3033749"/>
                        </a:lnTo>
                        <a:cubicBezTo>
                          <a:pt x="221024" y="3022593"/>
                          <a:pt x="224915" y="3011090"/>
                          <a:pt x="232612" y="3001405"/>
                        </a:cubicBezTo>
                        <a:cubicBezTo>
                          <a:pt x="240136" y="2987047"/>
                          <a:pt x="260806" y="2987393"/>
                          <a:pt x="274903" y="2988519"/>
                        </a:cubicBezTo>
                        <a:cubicBezTo>
                          <a:pt x="272308" y="2980301"/>
                          <a:pt x="278016" y="2962833"/>
                          <a:pt x="283032" y="2947439"/>
                        </a:cubicBezTo>
                        <a:cubicBezTo>
                          <a:pt x="289951" y="2928757"/>
                          <a:pt x="290729" y="2915871"/>
                          <a:pt x="290988" y="2897625"/>
                        </a:cubicBezTo>
                        <a:cubicBezTo>
                          <a:pt x="290124" y="2897365"/>
                          <a:pt x="289172" y="2897105"/>
                          <a:pt x="288308" y="2896845"/>
                        </a:cubicBezTo>
                        <a:cubicBezTo>
                          <a:pt x="282080" y="2903159"/>
                          <a:pt x="268589" y="2899960"/>
                          <a:pt x="269714" y="2889753"/>
                        </a:cubicBezTo>
                        <a:cubicBezTo>
                          <a:pt x="273346" y="2830773"/>
                          <a:pt x="277756" y="2769975"/>
                          <a:pt x="282859" y="2709090"/>
                        </a:cubicBezTo>
                        <a:cubicBezTo>
                          <a:pt x="297734" y="2529551"/>
                          <a:pt x="318058" y="2349925"/>
                          <a:pt x="342446" y="2169089"/>
                        </a:cubicBezTo>
                        <a:cubicBezTo>
                          <a:pt x="367612" y="1953744"/>
                          <a:pt x="416129" y="1719549"/>
                          <a:pt x="448042" y="1501005"/>
                        </a:cubicBezTo>
                        <a:cubicBezTo>
                          <a:pt x="448475" y="1444532"/>
                          <a:pt x="448820" y="1377161"/>
                          <a:pt x="455653" y="1323541"/>
                        </a:cubicBezTo>
                        <a:cubicBezTo>
                          <a:pt x="456431" y="1278742"/>
                          <a:pt x="457555" y="1237404"/>
                          <a:pt x="479954" y="1195979"/>
                        </a:cubicBezTo>
                        <a:cubicBezTo>
                          <a:pt x="479003" y="1195459"/>
                          <a:pt x="477965" y="1195026"/>
                          <a:pt x="476927" y="1194507"/>
                        </a:cubicBezTo>
                        <a:cubicBezTo>
                          <a:pt x="442680" y="1206616"/>
                          <a:pt x="464647" y="1133278"/>
                          <a:pt x="466810" y="1118144"/>
                        </a:cubicBezTo>
                        <a:lnTo>
                          <a:pt x="466810" y="1118144"/>
                        </a:lnTo>
                        <a:cubicBezTo>
                          <a:pt x="486440" y="1013065"/>
                          <a:pt x="508840" y="911534"/>
                          <a:pt x="523975" y="805332"/>
                        </a:cubicBezTo>
                        <a:cubicBezTo>
                          <a:pt x="469144" y="787778"/>
                          <a:pt x="455566" y="736405"/>
                          <a:pt x="440691" y="679844"/>
                        </a:cubicBezTo>
                        <a:cubicBezTo>
                          <a:pt x="415698" y="581947"/>
                          <a:pt x="398747" y="423769"/>
                          <a:pt x="396499" y="317047"/>
                        </a:cubicBezTo>
                        <a:cubicBezTo>
                          <a:pt x="397363" y="246218"/>
                          <a:pt x="387158" y="173400"/>
                          <a:pt x="448129" y="131195"/>
                        </a:cubicBezTo>
                        <a:cubicBezTo>
                          <a:pt x="470096" y="115541"/>
                          <a:pt x="495695" y="105769"/>
                          <a:pt x="521726" y="99369"/>
                        </a:cubicBezTo>
                        <a:cubicBezTo>
                          <a:pt x="577161" y="83196"/>
                          <a:pt x="648683" y="65555"/>
                          <a:pt x="705070" y="62787"/>
                        </a:cubicBezTo>
                        <a:cubicBezTo>
                          <a:pt x="713892" y="58376"/>
                          <a:pt x="718908" y="66419"/>
                          <a:pt x="724616" y="74290"/>
                        </a:cubicBezTo>
                        <a:cubicBezTo>
                          <a:pt x="775814" y="68408"/>
                          <a:pt x="786970" y="45491"/>
                          <a:pt x="795965" y="27068"/>
                        </a:cubicBezTo>
                        <a:cubicBezTo>
                          <a:pt x="801067" y="16085"/>
                          <a:pt x="806948" y="5188"/>
                          <a:pt x="819401" y="2768"/>
                        </a:cubicBezTo>
                        <a:cubicBezTo>
                          <a:pt x="824936" y="2249"/>
                          <a:pt x="828569" y="8302"/>
                          <a:pt x="826840" y="13232"/>
                        </a:cubicBezTo>
                        <a:cubicBezTo>
                          <a:pt x="823380" y="20238"/>
                          <a:pt x="816288" y="21708"/>
                          <a:pt x="813521" y="30269"/>
                        </a:cubicBezTo>
                        <a:cubicBezTo>
                          <a:pt x="801067" y="64516"/>
                          <a:pt x="762236" y="85531"/>
                          <a:pt x="726778" y="77749"/>
                        </a:cubicBezTo>
                        <a:cubicBezTo>
                          <a:pt x="753069" y="131368"/>
                          <a:pt x="774517" y="191560"/>
                          <a:pt x="829002" y="223214"/>
                        </a:cubicBezTo>
                        <a:cubicBezTo>
                          <a:pt x="912890" y="279082"/>
                          <a:pt x="1021599" y="251752"/>
                          <a:pt x="1032842" y="141659"/>
                        </a:cubicBezTo>
                        <a:cubicBezTo>
                          <a:pt x="996347" y="131281"/>
                          <a:pt x="977493" y="60798"/>
                          <a:pt x="999547" y="32605"/>
                        </a:cubicBezTo>
                        <a:cubicBezTo>
                          <a:pt x="1005082" y="58636"/>
                          <a:pt x="1008973" y="86570"/>
                          <a:pt x="1024108" y="108797"/>
                        </a:cubicBezTo>
                        <a:cubicBezTo>
                          <a:pt x="1029383" y="103953"/>
                          <a:pt x="1037167" y="101445"/>
                          <a:pt x="1044171" y="103434"/>
                        </a:cubicBezTo>
                        <a:lnTo>
                          <a:pt x="1044171" y="103434"/>
                        </a:lnTo>
                        <a:lnTo>
                          <a:pt x="1044258" y="103434"/>
                        </a:lnTo>
                        <a:cubicBezTo>
                          <a:pt x="1050139" y="100235"/>
                          <a:pt x="1058614" y="104559"/>
                          <a:pt x="1057923" y="111649"/>
                        </a:cubicBezTo>
                        <a:cubicBezTo>
                          <a:pt x="1273439" y="186372"/>
                          <a:pt x="1261332" y="193635"/>
                          <a:pt x="1343750" y="401282"/>
                        </a:cubicBezTo>
                        <a:cubicBezTo>
                          <a:pt x="1361306" y="448848"/>
                          <a:pt x="1378603" y="500738"/>
                          <a:pt x="1396505" y="559980"/>
                        </a:cubicBezTo>
                        <a:cubicBezTo>
                          <a:pt x="1399705" y="580648"/>
                          <a:pt x="1422969" y="623113"/>
                          <a:pt x="1403337" y="632971"/>
                        </a:cubicBezTo>
                        <a:cubicBezTo>
                          <a:pt x="1408094" y="677165"/>
                          <a:pt x="1395986" y="721530"/>
                          <a:pt x="1377046" y="761227"/>
                        </a:cubicBezTo>
                        <a:cubicBezTo>
                          <a:pt x="1368312" y="776015"/>
                          <a:pt x="1362344" y="796426"/>
                          <a:pt x="1344529" y="802826"/>
                        </a:cubicBezTo>
                        <a:cubicBezTo>
                          <a:pt x="1324032" y="826609"/>
                          <a:pt x="1297308" y="830760"/>
                          <a:pt x="1265137" y="833352"/>
                        </a:cubicBezTo>
                        <a:cubicBezTo>
                          <a:pt x="1305438" y="939814"/>
                          <a:pt x="1352053" y="1125234"/>
                          <a:pt x="1318929" y="1232994"/>
                        </a:cubicBezTo>
                        <a:cubicBezTo>
                          <a:pt x="1318324" y="1250377"/>
                          <a:pt x="1283904" y="1252710"/>
                          <a:pt x="1271796" y="1257467"/>
                        </a:cubicBezTo>
                        <a:cubicBezTo>
                          <a:pt x="1287795" y="1365054"/>
                          <a:pt x="1266866" y="1471254"/>
                          <a:pt x="1263234" y="1576765"/>
                        </a:cubicBezTo>
                        <a:cubicBezTo>
                          <a:pt x="1249569" y="1796605"/>
                          <a:pt x="1243429" y="2016358"/>
                          <a:pt x="1246542" y="2235681"/>
                        </a:cubicBezTo>
                        <a:cubicBezTo>
                          <a:pt x="1248878" y="2400863"/>
                          <a:pt x="1256488" y="2565614"/>
                          <a:pt x="1270067" y="2729499"/>
                        </a:cubicBezTo>
                        <a:cubicBezTo>
                          <a:pt x="1272401" y="2758732"/>
                          <a:pt x="1274909" y="2788568"/>
                          <a:pt x="1277591" y="2818145"/>
                        </a:cubicBezTo>
                        <a:cubicBezTo>
                          <a:pt x="1279753" y="2842620"/>
                          <a:pt x="1282000" y="2868046"/>
                          <a:pt x="1281482" y="2893214"/>
                        </a:cubicBezTo>
                        <a:cubicBezTo>
                          <a:pt x="1281569" y="2900046"/>
                          <a:pt x="1275342" y="2905580"/>
                          <a:pt x="1268683" y="2905840"/>
                        </a:cubicBezTo>
                        <a:cubicBezTo>
                          <a:pt x="1248531" y="2918986"/>
                          <a:pt x="1218349" y="2919763"/>
                          <a:pt x="1194394" y="2922790"/>
                        </a:cubicBezTo>
                        <a:cubicBezTo>
                          <a:pt x="1197766" y="2946141"/>
                          <a:pt x="1204080" y="2969320"/>
                          <a:pt x="1214631" y="2990508"/>
                        </a:cubicBezTo>
                        <a:cubicBezTo>
                          <a:pt x="1220166" y="2989469"/>
                          <a:pt x="1227430" y="2990161"/>
                          <a:pt x="1230976" y="2993879"/>
                        </a:cubicBezTo>
                        <a:cubicBezTo>
                          <a:pt x="1236338" y="2995091"/>
                          <a:pt x="1238413" y="3001318"/>
                          <a:pt x="1237721" y="3006246"/>
                        </a:cubicBezTo>
                        <a:cubicBezTo>
                          <a:pt x="1241440" y="3015067"/>
                          <a:pt x="1251213" y="3023199"/>
                          <a:pt x="1249915" y="3032970"/>
                        </a:cubicBezTo>
                        <a:cubicBezTo>
                          <a:pt x="1254932" y="3038937"/>
                          <a:pt x="1260034" y="3045077"/>
                          <a:pt x="1265483" y="3051046"/>
                        </a:cubicBezTo>
                        <a:cubicBezTo>
                          <a:pt x="1247926" y="3056926"/>
                          <a:pt x="1229419" y="3063932"/>
                          <a:pt x="1207280" y="3073271"/>
                        </a:cubicBezTo>
                        <a:cubicBezTo>
                          <a:pt x="1205376" y="3073963"/>
                          <a:pt x="1204252" y="3075866"/>
                          <a:pt x="1204598" y="3077854"/>
                        </a:cubicBezTo>
                        <a:cubicBezTo>
                          <a:pt x="1204858" y="3079413"/>
                          <a:pt x="1206155" y="3080536"/>
                          <a:pt x="1207711" y="3080536"/>
                        </a:cubicBezTo>
                        <a:cubicBezTo>
                          <a:pt x="1221981" y="3075433"/>
                          <a:pt x="1235040" y="3069293"/>
                          <a:pt x="1246716" y="3065315"/>
                        </a:cubicBezTo>
                        <a:lnTo>
                          <a:pt x="1246716" y="3065315"/>
                        </a:lnTo>
                        <a:lnTo>
                          <a:pt x="1246716" y="3065315"/>
                        </a:lnTo>
                        <a:cubicBezTo>
                          <a:pt x="1265310" y="3060471"/>
                          <a:pt x="1283384" y="3047585"/>
                          <a:pt x="1303276" y="3051392"/>
                        </a:cubicBezTo>
                        <a:cubicBezTo>
                          <a:pt x="1316680" y="3060818"/>
                          <a:pt x="1295146" y="3070418"/>
                          <a:pt x="1285806" y="3070505"/>
                        </a:cubicBezTo>
                        <a:cubicBezTo>
                          <a:pt x="1295059" y="3078201"/>
                          <a:pt x="1304660" y="3085466"/>
                          <a:pt x="1314605" y="3092125"/>
                        </a:cubicBezTo>
                        <a:cubicBezTo>
                          <a:pt x="1308378" y="3093595"/>
                          <a:pt x="1246975" y="3110892"/>
                          <a:pt x="1266866" y="3117984"/>
                        </a:cubicBezTo>
                        <a:cubicBezTo>
                          <a:pt x="1293503" y="3102763"/>
                          <a:pt x="1324897" y="3096796"/>
                          <a:pt x="1354820" y="3090137"/>
                        </a:cubicBezTo>
                        <a:cubicBezTo>
                          <a:pt x="1366322" y="3099475"/>
                          <a:pt x="1349804" y="3109162"/>
                          <a:pt x="1339945" y="3108730"/>
                        </a:cubicBezTo>
                        <a:cubicBezTo>
                          <a:pt x="1346431" y="3112881"/>
                          <a:pt x="1352744" y="3116859"/>
                          <a:pt x="1359230" y="3120923"/>
                        </a:cubicBezTo>
                        <a:cubicBezTo>
                          <a:pt x="1354820" y="3123085"/>
                          <a:pt x="1350236" y="3124990"/>
                          <a:pt x="1345566" y="3126546"/>
                        </a:cubicBezTo>
                        <a:lnTo>
                          <a:pt x="1345566" y="3126546"/>
                        </a:lnTo>
                        <a:cubicBezTo>
                          <a:pt x="1334843" y="3130610"/>
                          <a:pt x="1322735" y="3135107"/>
                          <a:pt x="1320399" y="3139605"/>
                        </a:cubicBezTo>
                        <a:cubicBezTo>
                          <a:pt x="1321437" y="3146351"/>
                          <a:pt x="1328183" y="3141940"/>
                          <a:pt x="1332421" y="3139951"/>
                        </a:cubicBezTo>
                        <a:cubicBezTo>
                          <a:pt x="1353177" y="3130783"/>
                          <a:pt x="1373414" y="3122308"/>
                          <a:pt x="1393651" y="3116082"/>
                        </a:cubicBezTo>
                        <a:cubicBezTo>
                          <a:pt x="1403510" y="3125767"/>
                          <a:pt x="1389240" y="3134242"/>
                          <a:pt x="1380160" y="3134242"/>
                        </a:cubicBezTo>
                        <a:cubicBezTo>
                          <a:pt x="1394170" y="3144792"/>
                          <a:pt x="1412678" y="3150329"/>
                          <a:pt x="1422450" y="3165723"/>
                        </a:cubicBezTo>
                        <a:cubicBezTo>
                          <a:pt x="1454449" y="3178955"/>
                          <a:pt x="1470881" y="3217959"/>
                          <a:pt x="1463010" y="3250821"/>
                        </a:cubicBezTo>
                        <a:cubicBezTo>
                          <a:pt x="1488437" y="3272011"/>
                          <a:pt x="1494058" y="3319317"/>
                          <a:pt x="1454708" y="3327619"/>
                        </a:cubicBezTo>
                        <a:cubicBezTo>
                          <a:pt x="1421758" y="3336268"/>
                          <a:pt x="1381889" y="3353045"/>
                          <a:pt x="1344787" y="3355294"/>
                        </a:cubicBezTo>
                        <a:close/>
                        <a:moveTo>
                          <a:pt x="1022292" y="3188467"/>
                        </a:moveTo>
                        <a:cubicBezTo>
                          <a:pt x="999720" y="3244508"/>
                          <a:pt x="1087759" y="3258000"/>
                          <a:pt x="1121834" y="3276680"/>
                        </a:cubicBezTo>
                        <a:cubicBezTo>
                          <a:pt x="1195172" y="3305479"/>
                          <a:pt x="1269114" y="3325630"/>
                          <a:pt x="1346777" y="3331511"/>
                        </a:cubicBezTo>
                        <a:cubicBezTo>
                          <a:pt x="1362690" y="3327879"/>
                          <a:pt x="1378776" y="3322949"/>
                          <a:pt x="1394343" y="3318192"/>
                        </a:cubicBezTo>
                        <a:lnTo>
                          <a:pt x="1394343" y="3318192"/>
                        </a:lnTo>
                        <a:cubicBezTo>
                          <a:pt x="1409823" y="3313348"/>
                          <a:pt x="1425822" y="3308507"/>
                          <a:pt x="1441736" y="3304787"/>
                        </a:cubicBezTo>
                        <a:cubicBezTo>
                          <a:pt x="1452719" y="3303057"/>
                          <a:pt x="1459984" y="3301674"/>
                          <a:pt x="1458773" y="3289048"/>
                        </a:cubicBezTo>
                        <a:cubicBezTo>
                          <a:pt x="1459637" y="3279274"/>
                          <a:pt x="1460675" y="3269330"/>
                          <a:pt x="1459984" y="3259383"/>
                        </a:cubicBezTo>
                        <a:cubicBezTo>
                          <a:pt x="1450384" y="3283512"/>
                          <a:pt x="1415445" y="3296485"/>
                          <a:pt x="1394688" y="3299512"/>
                        </a:cubicBezTo>
                        <a:cubicBezTo>
                          <a:pt x="1338474" y="3321133"/>
                          <a:pt x="1282520" y="3289652"/>
                          <a:pt x="1226479" y="3277112"/>
                        </a:cubicBezTo>
                        <a:cubicBezTo>
                          <a:pt x="1161270" y="3255751"/>
                          <a:pt x="1074095" y="3240011"/>
                          <a:pt x="1022292" y="3188467"/>
                        </a:cubicBezTo>
                        <a:close/>
                        <a:moveTo>
                          <a:pt x="14069" y="3249092"/>
                        </a:moveTo>
                        <a:lnTo>
                          <a:pt x="14069" y="3249092"/>
                        </a:lnTo>
                        <a:cubicBezTo>
                          <a:pt x="17528" y="3264140"/>
                          <a:pt x="15972" y="3283512"/>
                          <a:pt x="25139" y="3293113"/>
                        </a:cubicBezTo>
                        <a:cubicBezTo>
                          <a:pt x="46846" y="3308247"/>
                          <a:pt x="79797" y="3310929"/>
                          <a:pt x="105569" y="3317586"/>
                        </a:cubicBezTo>
                        <a:cubicBezTo>
                          <a:pt x="214191" y="3336787"/>
                          <a:pt x="297734" y="3272355"/>
                          <a:pt x="399439" y="3236379"/>
                        </a:cubicBezTo>
                        <a:lnTo>
                          <a:pt x="399439" y="3236379"/>
                        </a:lnTo>
                        <a:cubicBezTo>
                          <a:pt x="419329" y="3228683"/>
                          <a:pt x="453318" y="3216920"/>
                          <a:pt x="447264" y="3191322"/>
                        </a:cubicBezTo>
                        <a:cubicBezTo>
                          <a:pt x="434205" y="3195126"/>
                          <a:pt x="421233" y="3199364"/>
                          <a:pt x="408174" y="3195992"/>
                        </a:cubicBezTo>
                        <a:cubicBezTo>
                          <a:pt x="341927" y="3216661"/>
                          <a:pt x="278880" y="3240184"/>
                          <a:pt x="231315" y="3258433"/>
                        </a:cubicBezTo>
                        <a:cubicBezTo>
                          <a:pt x="165414" y="3289221"/>
                          <a:pt x="61981" y="3314993"/>
                          <a:pt x="14069" y="3249092"/>
                        </a:cubicBezTo>
                        <a:lnTo>
                          <a:pt x="14069" y="3249092"/>
                        </a:lnTo>
                        <a:close/>
                        <a:moveTo>
                          <a:pt x="304480" y="2901083"/>
                        </a:moveTo>
                        <a:cubicBezTo>
                          <a:pt x="310793" y="2917514"/>
                          <a:pt x="303616" y="2947956"/>
                          <a:pt x="298945" y="2966984"/>
                        </a:cubicBezTo>
                        <a:lnTo>
                          <a:pt x="298945" y="2966984"/>
                        </a:lnTo>
                        <a:cubicBezTo>
                          <a:pt x="297821" y="2971999"/>
                          <a:pt x="296783" y="2976237"/>
                          <a:pt x="296091" y="2979784"/>
                        </a:cubicBezTo>
                        <a:cubicBezTo>
                          <a:pt x="296264" y="2984194"/>
                          <a:pt x="296523" y="2989209"/>
                          <a:pt x="293583" y="2992843"/>
                        </a:cubicBezTo>
                        <a:cubicBezTo>
                          <a:pt x="336998" y="3003826"/>
                          <a:pt x="353775" y="3049921"/>
                          <a:pt x="363115" y="3088925"/>
                        </a:cubicBezTo>
                        <a:cubicBezTo>
                          <a:pt x="366661" y="3089963"/>
                          <a:pt x="371505" y="3090481"/>
                          <a:pt x="373234" y="3093855"/>
                        </a:cubicBezTo>
                        <a:cubicBezTo>
                          <a:pt x="381277" y="3088925"/>
                          <a:pt x="386812" y="3081402"/>
                          <a:pt x="392174" y="3074050"/>
                        </a:cubicBezTo>
                        <a:lnTo>
                          <a:pt x="392174" y="3074050"/>
                        </a:lnTo>
                        <a:cubicBezTo>
                          <a:pt x="399352" y="3063759"/>
                          <a:pt x="408174" y="3053208"/>
                          <a:pt x="420886" y="3050180"/>
                        </a:cubicBezTo>
                        <a:cubicBezTo>
                          <a:pt x="413276" y="3048624"/>
                          <a:pt x="408519" y="3039630"/>
                          <a:pt x="412584" y="3032797"/>
                        </a:cubicBezTo>
                        <a:cubicBezTo>
                          <a:pt x="416649" y="3018442"/>
                          <a:pt x="420454" y="2999329"/>
                          <a:pt x="424606" y="2979091"/>
                        </a:cubicBezTo>
                        <a:lnTo>
                          <a:pt x="424606" y="2979091"/>
                        </a:lnTo>
                        <a:cubicBezTo>
                          <a:pt x="428670" y="2958940"/>
                          <a:pt x="432821" y="2938098"/>
                          <a:pt x="437405" y="2921581"/>
                        </a:cubicBezTo>
                        <a:cubicBezTo>
                          <a:pt x="392866" y="2915094"/>
                          <a:pt x="348586" y="2911114"/>
                          <a:pt x="304480" y="2901083"/>
                        </a:cubicBezTo>
                        <a:lnTo>
                          <a:pt x="304480" y="2901083"/>
                        </a:lnTo>
                        <a:close/>
                        <a:moveTo>
                          <a:pt x="1056712" y="2903765"/>
                        </a:moveTo>
                        <a:lnTo>
                          <a:pt x="1056712" y="2903765"/>
                        </a:lnTo>
                        <a:cubicBezTo>
                          <a:pt x="1057750" y="2903765"/>
                          <a:pt x="1058614" y="2904457"/>
                          <a:pt x="1059047" y="2905407"/>
                        </a:cubicBezTo>
                        <a:cubicBezTo>
                          <a:pt x="1125034" y="2906359"/>
                          <a:pt x="1190675" y="2908089"/>
                          <a:pt x="1254066" y="2886641"/>
                        </a:cubicBezTo>
                        <a:cubicBezTo>
                          <a:pt x="1188859" y="2339894"/>
                          <a:pt x="1213160" y="1814507"/>
                          <a:pt x="1261418" y="1259716"/>
                        </a:cubicBezTo>
                        <a:cubicBezTo>
                          <a:pt x="1006378" y="1311173"/>
                          <a:pt x="734821" y="1296817"/>
                          <a:pt x="491975" y="1201253"/>
                        </a:cubicBezTo>
                        <a:cubicBezTo>
                          <a:pt x="457902" y="1312904"/>
                          <a:pt x="471998" y="1432078"/>
                          <a:pt x="462917" y="1547273"/>
                        </a:cubicBezTo>
                        <a:cubicBezTo>
                          <a:pt x="380326" y="1987128"/>
                          <a:pt x="324717" y="2432777"/>
                          <a:pt x="292372" y="2880588"/>
                        </a:cubicBezTo>
                        <a:cubicBezTo>
                          <a:pt x="296783" y="2882921"/>
                          <a:pt x="299637" y="2887245"/>
                          <a:pt x="301626" y="2891656"/>
                        </a:cubicBezTo>
                        <a:cubicBezTo>
                          <a:pt x="354035" y="2890359"/>
                          <a:pt x="405319" y="2897884"/>
                          <a:pt x="457382" y="2900391"/>
                        </a:cubicBezTo>
                        <a:cubicBezTo>
                          <a:pt x="531239" y="2574522"/>
                          <a:pt x="591951" y="2238620"/>
                          <a:pt x="693309" y="1921573"/>
                        </a:cubicBezTo>
                        <a:lnTo>
                          <a:pt x="693309" y="1921573"/>
                        </a:lnTo>
                        <a:cubicBezTo>
                          <a:pt x="720465" y="1831891"/>
                          <a:pt x="748312" y="1739094"/>
                          <a:pt x="796570" y="1657972"/>
                        </a:cubicBezTo>
                        <a:cubicBezTo>
                          <a:pt x="818450" y="1611789"/>
                          <a:pt x="875184" y="1570019"/>
                          <a:pt x="925863" y="1597520"/>
                        </a:cubicBezTo>
                        <a:cubicBezTo>
                          <a:pt x="927074" y="1598126"/>
                          <a:pt x="926381" y="1599855"/>
                          <a:pt x="925171" y="1599855"/>
                        </a:cubicBezTo>
                        <a:cubicBezTo>
                          <a:pt x="916177" y="1598472"/>
                          <a:pt x="906922" y="1598816"/>
                          <a:pt x="897929" y="1600461"/>
                        </a:cubicBezTo>
                        <a:cubicBezTo>
                          <a:pt x="894123" y="1604353"/>
                          <a:pt x="889280" y="1607465"/>
                          <a:pt x="887896" y="1613001"/>
                        </a:cubicBezTo>
                        <a:cubicBezTo>
                          <a:pt x="890750" y="1615769"/>
                          <a:pt x="891616" y="1620007"/>
                          <a:pt x="890318" y="1623638"/>
                        </a:cubicBezTo>
                        <a:cubicBezTo>
                          <a:pt x="896026" y="1649583"/>
                          <a:pt x="901302" y="1676651"/>
                          <a:pt x="901474" y="1703116"/>
                        </a:cubicBezTo>
                        <a:cubicBezTo>
                          <a:pt x="907960" y="1737882"/>
                          <a:pt x="913150" y="1775503"/>
                          <a:pt x="921192" y="1810443"/>
                        </a:cubicBezTo>
                        <a:lnTo>
                          <a:pt x="921192" y="1810443"/>
                        </a:lnTo>
                        <a:cubicBezTo>
                          <a:pt x="923095" y="1824019"/>
                          <a:pt x="929754" y="1839760"/>
                          <a:pt x="927938" y="1853165"/>
                        </a:cubicBezTo>
                        <a:cubicBezTo>
                          <a:pt x="977493" y="2116766"/>
                          <a:pt x="1020648" y="2513551"/>
                          <a:pt x="1043133" y="2773607"/>
                        </a:cubicBezTo>
                        <a:cubicBezTo>
                          <a:pt x="1046248" y="2810362"/>
                          <a:pt x="1048582" y="2840978"/>
                          <a:pt x="1050657" y="2869948"/>
                        </a:cubicBezTo>
                        <a:cubicBezTo>
                          <a:pt x="1052561" y="2881538"/>
                          <a:pt x="1051782" y="2893474"/>
                          <a:pt x="1048323" y="2904715"/>
                        </a:cubicBezTo>
                        <a:cubicBezTo>
                          <a:pt x="1050485" y="2904801"/>
                          <a:pt x="1052474" y="2904974"/>
                          <a:pt x="1054463" y="2905148"/>
                        </a:cubicBezTo>
                        <a:cubicBezTo>
                          <a:pt x="1054896" y="2904284"/>
                          <a:pt x="1055761" y="2903765"/>
                          <a:pt x="1056712" y="2903765"/>
                        </a:cubicBezTo>
                        <a:lnTo>
                          <a:pt x="1056712" y="2903765"/>
                        </a:lnTo>
                        <a:close/>
                        <a:moveTo>
                          <a:pt x="868611" y="678375"/>
                        </a:moveTo>
                        <a:cubicBezTo>
                          <a:pt x="868438" y="698526"/>
                          <a:pt x="864546" y="718158"/>
                          <a:pt x="861865" y="737963"/>
                        </a:cubicBezTo>
                        <a:cubicBezTo>
                          <a:pt x="871464" y="736059"/>
                          <a:pt x="881150" y="734329"/>
                          <a:pt x="890578" y="732600"/>
                        </a:cubicBezTo>
                        <a:lnTo>
                          <a:pt x="890578" y="732600"/>
                        </a:lnTo>
                        <a:cubicBezTo>
                          <a:pt x="911333" y="728882"/>
                          <a:pt x="932782" y="725077"/>
                          <a:pt x="953623" y="719368"/>
                        </a:cubicBezTo>
                        <a:cubicBezTo>
                          <a:pt x="923441" y="707952"/>
                          <a:pt x="895853" y="694979"/>
                          <a:pt x="868611" y="678375"/>
                        </a:cubicBezTo>
                        <a:lnTo>
                          <a:pt x="868611" y="678375"/>
                        </a:lnTo>
                        <a:lnTo>
                          <a:pt x="868611" y="678375"/>
                        </a:lnTo>
                        <a:close/>
                        <a:moveTo>
                          <a:pt x="674628" y="587394"/>
                        </a:moveTo>
                        <a:cubicBezTo>
                          <a:pt x="678607" y="586788"/>
                          <a:pt x="834536" y="608325"/>
                          <a:pt x="823812" y="634874"/>
                        </a:cubicBezTo>
                        <a:cubicBezTo>
                          <a:pt x="833326" y="640237"/>
                          <a:pt x="843012" y="645944"/>
                          <a:pt x="852352" y="651393"/>
                        </a:cubicBezTo>
                        <a:lnTo>
                          <a:pt x="852352" y="651393"/>
                        </a:lnTo>
                        <a:cubicBezTo>
                          <a:pt x="885994" y="671196"/>
                          <a:pt x="921971" y="692040"/>
                          <a:pt x="958727" y="704233"/>
                        </a:cubicBezTo>
                        <a:cubicBezTo>
                          <a:pt x="938229" y="661165"/>
                          <a:pt x="917128" y="599157"/>
                          <a:pt x="933473" y="553234"/>
                        </a:cubicBezTo>
                        <a:cubicBezTo>
                          <a:pt x="915139" y="559720"/>
                          <a:pt x="896198" y="550206"/>
                          <a:pt x="879421" y="543376"/>
                        </a:cubicBezTo>
                        <a:cubicBezTo>
                          <a:pt x="853822" y="532479"/>
                          <a:pt x="828829" y="523224"/>
                          <a:pt x="801500" y="518121"/>
                        </a:cubicBezTo>
                        <a:cubicBezTo>
                          <a:pt x="754367" y="508003"/>
                          <a:pt x="705849" y="512414"/>
                          <a:pt x="659148" y="520283"/>
                        </a:cubicBezTo>
                        <a:cubicBezTo>
                          <a:pt x="663991" y="542856"/>
                          <a:pt x="669353" y="564737"/>
                          <a:pt x="674110" y="587394"/>
                        </a:cubicBezTo>
                        <a:cubicBezTo>
                          <a:pt x="674283" y="587394"/>
                          <a:pt x="674455" y="587394"/>
                          <a:pt x="674628" y="587394"/>
                        </a:cubicBezTo>
                        <a:close/>
                      </a:path>
                    </a:pathLst>
                  </a:custGeom>
                  <a:grpFill/>
                  <a:ln w="86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AU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E3022DC4-CE94-507B-6C38-8B401F6739D7}"/>
                      </a:ext>
                    </a:extLst>
                  </p:cNvPr>
                  <p:cNvSpPr/>
                  <p:nvPr/>
                </p:nvSpPr>
                <p:spPr>
                  <a:xfrm>
                    <a:off x="9289633" y="3008562"/>
                    <a:ext cx="219494" cy="49581"/>
                  </a:xfrm>
                  <a:custGeom>
                    <a:avLst/>
                    <a:gdLst>
                      <a:gd name="connsiteX0" fmla="*/ 3321 w 219494"/>
                      <a:gd name="connsiteY0" fmla="*/ 2737 h 49581"/>
                      <a:gd name="connsiteX1" fmla="*/ 3321 w 219494"/>
                      <a:gd name="connsiteY1" fmla="*/ 2737 h 49581"/>
                      <a:gd name="connsiteX2" fmla="*/ 1765 w 219494"/>
                      <a:gd name="connsiteY2" fmla="*/ 5765 h 49581"/>
                      <a:gd name="connsiteX3" fmla="*/ 192114 w 219494"/>
                      <a:gd name="connsiteY3" fmla="*/ 51515 h 49581"/>
                      <a:gd name="connsiteX4" fmla="*/ 221260 w 219494"/>
                      <a:gd name="connsiteY4" fmla="*/ 36380 h 49581"/>
                      <a:gd name="connsiteX5" fmla="*/ 171877 w 219494"/>
                      <a:gd name="connsiteY5" fmla="*/ 34478 h 49581"/>
                      <a:gd name="connsiteX6" fmla="*/ 70173 w 219494"/>
                      <a:gd name="connsiteY6" fmla="*/ 17785 h 49581"/>
                      <a:gd name="connsiteX7" fmla="*/ 70173 w 219494"/>
                      <a:gd name="connsiteY7" fmla="*/ 17785 h 49581"/>
                      <a:gd name="connsiteX8" fmla="*/ 4013 w 219494"/>
                      <a:gd name="connsiteY8" fmla="*/ 3776 h 49581"/>
                      <a:gd name="connsiteX9" fmla="*/ 3321 w 219494"/>
                      <a:gd name="connsiteY9" fmla="*/ 2737 h 49581"/>
                      <a:gd name="connsiteX10" fmla="*/ 3321 w 219494"/>
                      <a:gd name="connsiteY10" fmla="*/ 2737 h 49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9494" h="49581">
                        <a:moveTo>
                          <a:pt x="3321" y="2737"/>
                        </a:moveTo>
                        <a:lnTo>
                          <a:pt x="3321" y="2737"/>
                        </a:lnTo>
                        <a:lnTo>
                          <a:pt x="1765" y="5765"/>
                        </a:lnTo>
                        <a:cubicBezTo>
                          <a:pt x="64897" y="19776"/>
                          <a:pt x="125262" y="58347"/>
                          <a:pt x="192114" y="51515"/>
                        </a:cubicBezTo>
                        <a:cubicBezTo>
                          <a:pt x="201801" y="51169"/>
                          <a:pt x="221000" y="48400"/>
                          <a:pt x="221260" y="36380"/>
                        </a:cubicBezTo>
                        <a:cubicBezTo>
                          <a:pt x="207768" y="26262"/>
                          <a:pt x="187704" y="36640"/>
                          <a:pt x="171877" y="34478"/>
                        </a:cubicBezTo>
                        <a:cubicBezTo>
                          <a:pt x="137803" y="34564"/>
                          <a:pt x="103383" y="26003"/>
                          <a:pt x="70173" y="17785"/>
                        </a:cubicBezTo>
                        <a:lnTo>
                          <a:pt x="70173" y="17785"/>
                        </a:lnTo>
                        <a:cubicBezTo>
                          <a:pt x="48465" y="12424"/>
                          <a:pt x="26066" y="6804"/>
                          <a:pt x="4013" y="3776"/>
                        </a:cubicBezTo>
                        <a:cubicBezTo>
                          <a:pt x="3927" y="3343"/>
                          <a:pt x="3667" y="2997"/>
                          <a:pt x="3321" y="2737"/>
                        </a:cubicBezTo>
                        <a:lnTo>
                          <a:pt x="3321" y="2737"/>
                        </a:lnTo>
                        <a:close/>
                      </a:path>
                    </a:pathLst>
                  </a:custGeom>
                  <a:grpFill/>
                  <a:ln w="86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AU"/>
                  </a:p>
                </p:txBody>
              </p:sp>
            </p:grpSp>
          </p:grpSp>
          <p:grpSp>
            <p:nvGrpSpPr>
              <p:cNvPr id="51" name="Graphic 49" descr="Man with thick hair">
                <a:extLst>
                  <a:ext uri="{FF2B5EF4-FFF2-40B4-BE49-F238E27FC236}">
                    <a16:creationId xmlns:a16="http://schemas.microsoft.com/office/drawing/2014/main" id="{81139452-9EBD-0257-7F30-86C1A992046C}"/>
                  </a:ext>
                </a:extLst>
              </p:cNvPr>
              <p:cNvGrpSpPr/>
              <p:nvPr/>
            </p:nvGrpSpPr>
            <p:grpSpPr>
              <a:xfrm>
                <a:off x="8926269" y="1841438"/>
                <a:ext cx="651840" cy="716486"/>
                <a:chOff x="8926269" y="1841438"/>
                <a:chExt cx="651840" cy="716486"/>
              </a:xfrm>
              <a:grpFill/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06D11060-A8AD-323C-F3DF-09AA5404D96E}"/>
                    </a:ext>
                  </a:extLst>
                </p:cNvPr>
                <p:cNvSpPr/>
                <p:nvPr/>
              </p:nvSpPr>
              <p:spPr>
                <a:xfrm>
                  <a:off x="8939773" y="1955740"/>
                  <a:ext cx="527993" cy="594366"/>
                </a:xfrm>
                <a:custGeom>
                  <a:avLst/>
                  <a:gdLst>
                    <a:gd name="connsiteX0" fmla="*/ 488371 w 527993"/>
                    <a:gd name="connsiteY0" fmla="*/ 121626 h 594366"/>
                    <a:gd name="connsiteX1" fmla="*/ 486654 w 527993"/>
                    <a:gd name="connsiteY1" fmla="*/ 62571 h 594366"/>
                    <a:gd name="connsiteX2" fmla="*/ 326446 w 527993"/>
                    <a:gd name="connsiteY2" fmla="*/ 1802 h 594366"/>
                    <a:gd name="connsiteX3" fmla="*/ 143373 w 527993"/>
                    <a:gd name="connsiteY3" fmla="*/ 32663 h 594366"/>
                    <a:gd name="connsiteX4" fmla="*/ 103747 w 527993"/>
                    <a:gd name="connsiteY4" fmla="*/ 53618 h 594366"/>
                    <a:gd name="connsiteX5" fmla="*/ 101176 w 527993"/>
                    <a:gd name="connsiteY5" fmla="*/ 80764 h 594366"/>
                    <a:gd name="connsiteX6" fmla="*/ 38789 w 527993"/>
                    <a:gd name="connsiteY6" fmla="*/ 308317 h 594366"/>
                    <a:gd name="connsiteX7" fmla="*/ 8307 w 527993"/>
                    <a:gd name="connsiteY7" fmla="*/ 352798 h 594366"/>
                    <a:gd name="connsiteX8" fmla="*/ 28408 w 527993"/>
                    <a:gd name="connsiteY8" fmla="*/ 424235 h 594366"/>
                    <a:gd name="connsiteX9" fmla="*/ 93083 w 527993"/>
                    <a:gd name="connsiteY9" fmla="*/ 454811 h 594366"/>
                    <a:gd name="connsiteX10" fmla="*/ 172139 w 527993"/>
                    <a:gd name="connsiteY10" fmla="*/ 558538 h 594366"/>
                    <a:gd name="connsiteX11" fmla="*/ 277486 w 527993"/>
                    <a:gd name="connsiteY11" fmla="*/ 595305 h 594366"/>
                    <a:gd name="connsiteX12" fmla="*/ 465507 w 527993"/>
                    <a:gd name="connsiteY12" fmla="*/ 543298 h 594366"/>
                    <a:gd name="connsiteX13" fmla="*/ 500751 w 527993"/>
                    <a:gd name="connsiteY13" fmla="*/ 518914 h 594366"/>
                    <a:gd name="connsiteX14" fmla="*/ 532182 w 527993"/>
                    <a:gd name="connsiteY14" fmla="*/ 439761 h 594366"/>
                    <a:gd name="connsiteX15" fmla="*/ 523899 w 527993"/>
                    <a:gd name="connsiteY15" fmla="*/ 376896 h 594366"/>
                    <a:gd name="connsiteX16" fmla="*/ 488371 w 527993"/>
                    <a:gd name="connsiteY16" fmla="*/ 121626 h 59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27993" h="594366">
                      <a:moveTo>
                        <a:pt x="488371" y="121626"/>
                      </a:moveTo>
                      <a:cubicBezTo>
                        <a:pt x="482845" y="88288"/>
                        <a:pt x="499226" y="94289"/>
                        <a:pt x="486654" y="62571"/>
                      </a:cubicBezTo>
                      <a:cubicBezTo>
                        <a:pt x="458651" y="3706"/>
                        <a:pt x="382451" y="6278"/>
                        <a:pt x="326446" y="1802"/>
                      </a:cubicBezTo>
                      <a:cubicBezTo>
                        <a:pt x="264054" y="-580"/>
                        <a:pt x="200904" y="7612"/>
                        <a:pt x="143373" y="32663"/>
                      </a:cubicBezTo>
                      <a:cubicBezTo>
                        <a:pt x="129658" y="38568"/>
                        <a:pt x="116416" y="45616"/>
                        <a:pt x="103747" y="53618"/>
                      </a:cubicBezTo>
                      <a:cubicBezTo>
                        <a:pt x="92795" y="60571"/>
                        <a:pt x="94320" y="73621"/>
                        <a:pt x="101176" y="80764"/>
                      </a:cubicBezTo>
                      <a:cubicBezTo>
                        <a:pt x="51360" y="151344"/>
                        <a:pt x="78507" y="234117"/>
                        <a:pt x="38789" y="308317"/>
                      </a:cubicBezTo>
                      <a:cubicBezTo>
                        <a:pt x="31454" y="321557"/>
                        <a:pt x="14692" y="338987"/>
                        <a:pt x="8307" y="352798"/>
                      </a:cubicBezTo>
                      <a:cubicBezTo>
                        <a:pt x="-1409" y="373753"/>
                        <a:pt x="6405" y="410329"/>
                        <a:pt x="28408" y="424235"/>
                      </a:cubicBezTo>
                      <a:cubicBezTo>
                        <a:pt x="59364" y="440904"/>
                        <a:pt x="77842" y="407091"/>
                        <a:pt x="93083" y="454811"/>
                      </a:cubicBezTo>
                      <a:cubicBezTo>
                        <a:pt x="114417" y="501578"/>
                        <a:pt x="140610" y="535963"/>
                        <a:pt x="172139" y="558538"/>
                      </a:cubicBezTo>
                      <a:cubicBezTo>
                        <a:pt x="203667" y="581113"/>
                        <a:pt x="239479" y="592733"/>
                        <a:pt x="277486" y="595305"/>
                      </a:cubicBezTo>
                      <a:cubicBezTo>
                        <a:pt x="337017" y="599400"/>
                        <a:pt x="399404" y="576255"/>
                        <a:pt x="465507" y="543298"/>
                      </a:cubicBezTo>
                      <a:cubicBezTo>
                        <a:pt x="477985" y="536249"/>
                        <a:pt x="491226" y="529868"/>
                        <a:pt x="500751" y="518914"/>
                      </a:cubicBezTo>
                      <a:cubicBezTo>
                        <a:pt x="522275" y="494625"/>
                        <a:pt x="531707" y="470051"/>
                        <a:pt x="532182" y="439761"/>
                      </a:cubicBezTo>
                      <a:cubicBezTo>
                        <a:pt x="532373" y="422045"/>
                        <a:pt x="527419" y="397566"/>
                        <a:pt x="523899" y="376896"/>
                      </a:cubicBezTo>
                      <a:cubicBezTo>
                        <a:pt x="513420" y="302316"/>
                        <a:pt x="497607" y="192874"/>
                        <a:pt x="488371" y="12162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5FC86011-9A35-4AB9-3B4B-45A3654F1469}"/>
                    </a:ext>
                  </a:extLst>
                </p:cNvPr>
                <p:cNvSpPr/>
                <p:nvPr/>
              </p:nvSpPr>
              <p:spPr>
                <a:xfrm>
                  <a:off x="8926269" y="1841438"/>
                  <a:ext cx="651840" cy="716486"/>
                </a:xfrm>
                <a:custGeom>
                  <a:avLst/>
                  <a:gdLst>
                    <a:gd name="connsiteX0" fmla="*/ 308802 w 651840"/>
                    <a:gd name="connsiteY0" fmla="*/ 717894 h 716486"/>
                    <a:gd name="connsiteX1" fmla="*/ 254317 w 651840"/>
                    <a:gd name="connsiteY1" fmla="*/ 691795 h 716486"/>
                    <a:gd name="connsiteX2" fmla="*/ 256034 w 651840"/>
                    <a:gd name="connsiteY2" fmla="*/ 674554 h 716486"/>
                    <a:gd name="connsiteX3" fmla="*/ 267079 w 651840"/>
                    <a:gd name="connsiteY3" fmla="*/ 676745 h 716486"/>
                    <a:gd name="connsiteX4" fmla="*/ 377952 w 651840"/>
                    <a:gd name="connsiteY4" fmla="*/ 685890 h 716486"/>
                    <a:gd name="connsiteX5" fmla="*/ 528924 w 651840"/>
                    <a:gd name="connsiteY5" fmla="*/ 585496 h 716486"/>
                    <a:gd name="connsiteX6" fmla="*/ 527017 w 651840"/>
                    <a:gd name="connsiteY6" fmla="*/ 514629 h 716486"/>
                    <a:gd name="connsiteX7" fmla="*/ 496158 w 651840"/>
                    <a:gd name="connsiteY7" fmla="*/ 244596 h 716486"/>
                    <a:gd name="connsiteX8" fmla="*/ 494349 w 651840"/>
                    <a:gd name="connsiteY8" fmla="*/ 205734 h 716486"/>
                    <a:gd name="connsiteX9" fmla="*/ 163258 w 651840"/>
                    <a:gd name="connsiteY9" fmla="*/ 191922 h 716486"/>
                    <a:gd name="connsiteX10" fmla="*/ 149161 w 651840"/>
                    <a:gd name="connsiteY10" fmla="*/ 240881 h 716486"/>
                    <a:gd name="connsiteX11" fmla="*/ 159733 w 651840"/>
                    <a:gd name="connsiteY11" fmla="*/ 298412 h 716486"/>
                    <a:gd name="connsiteX12" fmla="*/ 117540 w 651840"/>
                    <a:gd name="connsiteY12" fmla="*/ 329655 h 716486"/>
                    <a:gd name="connsiteX13" fmla="*/ 107824 w 651840"/>
                    <a:gd name="connsiteY13" fmla="*/ 362611 h 716486"/>
                    <a:gd name="connsiteX14" fmla="*/ 110015 w 651840"/>
                    <a:gd name="connsiteY14" fmla="*/ 416046 h 716486"/>
                    <a:gd name="connsiteX15" fmla="*/ 107824 w 651840"/>
                    <a:gd name="connsiteY15" fmla="*/ 441478 h 716486"/>
                    <a:gd name="connsiteX16" fmla="*/ 103062 w 651840"/>
                    <a:gd name="connsiteY16" fmla="*/ 446907 h 716486"/>
                    <a:gd name="connsiteX17" fmla="*/ 82867 w 651840"/>
                    <a:gd name="connsiteY17" fmla="*/ 436620 h 716486"/>
                    <a:gd name="connsiteX18" fmla="*/ 82867 w 651840"/>
                    <a:gd name="connsiteY18" fmla="*/ 436620 h 716486"/>
                    <a:gd name="connsiteX19" fmla="*/ 82774 w 651840"/>
                    <a:gd name="connsiteY19" fmla="*/ 435953 h 716486"/>
                    <a:gd name="connsiteX20" fmla="*/ 36577 w 651840"/>
                    <a:gd name="connsiteY20" fmla="*/ 466433 h 716486"/>
                    <a:gd name="connsiteX21" fmla="*/ 35052 w 651840"/>
                    <a:gd name="connsiteY21" fmla="*/ 470053 h 716486"/>
                    <a:gd name="connsiteX22" fmla="*/ 84584 w 651840"/>
                    <a:gd name="connsiteY22" fmla="*/ 535490 h 716486"/>
                    <a:gd name="connsiteX23" fmla="*/ 84584 w 651840"/>
                    <a:gd name="connsiteY23" fmla="*/ 535490 h 716486"/>
                    <a:gd name="connsiteX24" fmla="*/ 96681 w 651840"/>
                    <a:gd name="connsiteY24" fmla="*/ 535965 h 716486"/>
                    <a:gd name="connsiteX25" fmla="*/ 97727 w 651840"/>
                    <a:gd name="connsiteY25" fmla="*/ 536347 h 716486"/>
                    <a:gd name="connsiteX26" fmla="*/ 102964 w 651840"/>
                    <a:gd name="connsiteY26" fmla="*/ 548634 h 716486"/>
                    <a:gd name="connsiteX27" fmla="*/ 102773 w 651840"/>
                    <a:gd name="connsiteY27" fmla="*/ 550159 h 716486"/>
                    <a:gd name="connsiteX28" fmla="*/ 102773 w 651840"/>
                    <a:gd name="connsiteY28" fmla="*/ 550159 h 716486"/>
                    <a:gd name="connsiteX29" fmla="*/ 102582 w 651840"/>
                    <a:gd name="connsiteY29" fmla="*/ 550729 h 716486"/>
                    <a:gd name="connsiteX30" fmla="*/ 200693 w 651840"/>
                    <a:gd name="connsiteY30" fmla="*/ 658933 h 716486"/>
                    <a:gd name="connsiteX31" fmla="*/ 202693 w 651840"/>
                    <a:gd name="connsiteY31" fmla="*/ 674364 h 716486"/>
                    <a:gd name="connsiteX32" fmla="*/ 98871 w 651840"/>
                    <a:gd name="connsiteY32" fmla="*/ 556444 h 716486"/>
                    <a:gd name="connsiteX33" fmla="*/ 21811 w 651840"/>
                    <a:gd name="connsiteY33" fmla="*/ 447288 h 716486"/>
                    <a:gd name="connsiteX34" fmla="*/ 30578 w 651840"/>
                    <a:gd name="connsiteY34" fmla="*/ 252407 h 716486"/>
                    <a:gd name="connsiteX35" fmla="*/ 12574 w 651840"/>
                    <a:gd name="connsiteY35" fmla="*/ 222783 h 716486"/>
                    <a:gd name="connsiteX36" fmla="*/ 16857 w 651840"/>
                    <a:gd name="connsiteY36" fmla="*/ 189827 h 716486"/>
                    <a:gd name="connsiteX37" fmla="*/ 64771 w 651840"/>
                    <a:gd name="connsiteY37" fmla="*/ 133915 h 716486"/>
                    <a:gd name="connsiteX38" fmla="*/ 473676 w 651840"/>
                    <a:gd name="connsiteY38" fmla="*/ 4376 h 716486"/>
                    <a:gd name="connsiteX39" fmla="*/ 615602 w 651840"/>
                    <a:gd name="connsiteY39" fmla="*/ 38094 h 716486"/>
                    <a:gd name="connsiteX40" fmla="*/ 652558 w 651840"/>
                    <a:gd name="connsiteY40" fmla="*/ 63430 h 716486"/>
                    <a:gd name="connsiteX41" fmla="*/ 626746 w 651840"/>
                    <a:gd name="connsiteY41" fmla="*/ 112484 h 716486"/>
                    <a:gd name="connsiteX42" fmla="*/ 595311 w 651840"/>
                    <a:gd name="connsiteY42" fmla="*/ 168014 h 716486"/>
                    <a:gd name="connsiteX43" fmla="*/ 526352 w 651840"/>
                    <a:gd name="connsiteY43" fmla="*/ 220497 h 716486"/>
                    <a:gd name="connsiteX44" fmla="*/ 510539 w 651840"/>
                    <a:gd name="connsiteY44" fmla="*/ 251073 h 716486"/>
                    <a:gd name="connsiteX45" fmla="*/ 552257 w 651840"/>
                    <a:gd name="connsiteY45" fmla="*/ 495199 h 716486"/>
                    <a:gd name="connsiteX46" fmla="*/ 552257 w 651840"/>
                    <a:gd name="connsiteY46" fmla="*/ 495199 h 716486"/>
                    <a:gd name="connsiteX47" fmla="*/ 540449 w 651840"/>
                    <a:gd name="connsiteY47" fmla="*/ 626168 h 716486"/>
                    <a:gd name="connsiteX48" fmla="*/ 308802 w 651840"/>
                    <a:gd name="connsiteY48" fmla="*/ 717894 h 716486"/>
                    <a:gd name="connsiteX49" fmla="*/ 110108 w 651840"/>
                    <a:gd name="connsiteY49" fmla="*/ 506819 h 716486"/>
                    <a:gd name="connsiteX50" fmla="*/ 79914 w 651840"/>
                    <a:gd name="connsiteY50" fmla="*/ 488055 h 716486"/>
                    <a:gd name="connsiteX51" fmla="*/ 47432 w 651840"/>
                    <a:gd name="connsiteY51" fmla="*/ 483864 h 716486"/>
                    <a:gd name="connsiteX52" fmla="*/ 103443 w 651840"/>
                    <a:gd name="connsiteY52" fmla="*/ 475863 h 716486"/>
                    <a:gd name="connsiteX53" fmla="*/ 110108 w 651840"/>
                    <a:gd name="connsiteY53" fmla="*/ 506819 h 716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651840" h="716486">
                      <a:moveTo>
                        <a:pt x="308802" y="717894"/>
                      </a:moveTo>
                      <a:cubicBezTo>
                        <a:pt x="288511" y="717989"/>
                        <a:pt x="262317" y="711798"/>
                        <a:pt x="254317" y="691795"/>
                      </a:cubicBezTo>
                      <a:cubicBezTo>
                        <a:pt x="252792" y="686461"/>
                        <a:pt x="251462" y="678651"/>
                        <a:pt x="256034" y="674554"/>
                      </a:cubicBezTo>
                      <a:cubicBezTo>
                        <a:pt x="259554" y="672173"/>
                        <a:pt x="264796" y="673221"/>
                        <a:pt x="267079" y="676745"/>
                      </a:cubicBezTo>
                      <a:cubicBezTo>
                        <a:pt x="288990" y="713988"/>
                        <a:pt x="344042" y="692366"/>
                        <a:pt x="377952" y="685890"/>
                      </a:cubicBezTo>
                      <a:cubicBezTo>
                        <a:pt x="437199" y="668268"/>
                        <a:pt x="512730" y="641312"/>
                        <a:pt x="528924" y="585496"/>
                      </a:cubicBezTo>
                      <a:cubicBezTo>
                        <a:pt x="534068" y="562636"/>
                        <a:pt x="529398" y="538062"/>
                        <a:pt x="527017" y="514629"/>
                      </a:cubicBezTo>
                      <a:cubicBezTo>
                        <a:pt x="520255" y="437858"/>
                        <a:pt x="502633" y="329939"/>
                        <a:pt x="496158" y="244596"/>
                      </a:cubicBezTo>
                      <a:cubicBezTo>
                        <a:pt x="490536" y="232785"/>
                        <a:pt x="494824" y="218211"/>
                        <a:pt x="494349" y="205734"/>
                      </a:cubicBezTo>
                      <a:cubicBezTo>
                        <a:pt x="384905" y="226879"/>
                        <a:pt x="272033" y="218974"/>
                        <a:pt x="163258" y="191922"/>
                      </a:cubicBezTo>
                      <a:cubicBezTo>
                        <a:pt x="153258" y="206210"/>
                        <a:pt x="148305" y="223451"/>
                        <a:pt x="149161" y="240881"/>
                      </a:cubicBezTo>
                      <a:cubicBezTo>
                        <a:pt x="150398" y="260503"/>
                        <a:pt x="163449" y="278410"/>
                        <a:pt x="159733" y="298412"/>
                      </a:cubicBezTo>
                      <a:cubicBezTo>
                        <a:pt x="156877" y="318796"/>
                        <a:pt x="134492" y="325083"/>
                        <a:pt x="117540" y="329655"/>
                      </a:cubicBezTo>
                      <a:cubicBezTo>
                        <a:pt x="102299" y="332321"/>
                        <a:pt x="107824" y="351181"/>
                        <a:pt x="107824" y="362611"/>
                      </a:cubicBezTo>
                      <a:cubicBezTo>
                        <a:pt x="109061" y="380518"/>
                        <a:pt x="109536" y="398043"/>
                        <a:pt x="110015" y="416046"/>
                      </a:cubicBezTo>
                      <a:cubicBezTo>
                        <a:pt x="109824" y="424428"/>
                        <a:pt x="111824" y="433667"/>
                        <a:pt x="107824" y="441478"/>
                      </a:cubicBezTo>
                      <a:cubicBezTo>
                        <a:pt x="106680" y="443573"/>
                        <a:pt x="103062" y="446907"/>
                        <a:pt x="103062" y="446907"/>
                      </a:cubicBezTo>
                      <a:cubicBezTo>
                        <a:pt x="95536" y="454050"/>
                        <a:pt x="84677" y="445288"/>
                        <a:pt x="82867" y="436620"/>
                      </a:cubicBezTo>
                      <a:lnTo>
                        <a:pt x="82867" y="436620"/>
                      </a:lnTo>
                      <a:cubicBezTo>
                        <a:pt x="82867" y="436429"/>
                        <a:pt x="82867" y="436143"/>
                        <a:pt x="82774" y="435953"/>
                      </a:cubicBezTo>
                      <a:cubicBezTo>
                        <a:pt x="62962" y="435191"/>
                        <a:pt x="44577" y="448622"/>
                        <a:pt x="36577" y="466433"/>
                      </a:cubicBezTo>
                      <a:cubicBezTo>
                        <a:pt x="36480" y="466719"/>
                        <a:pt x="35242" y="469767"/>
                        <a:pt x="35052" y="470053"/>
                      </a:cubicBezTo>
                      <a:cubicBezTo>
                        <a:pt x="21527" y="503581"/>
                        <a:pt x="42958" y="547871"/>
                        <a:pt x="84584" y="535490"/>
                      </a:cubicBezTo>
                      <a:lnTo>
                        <a:pt x="84584" y="535490"/>
                      </a:lnTo>
                      <a:cubicBezTo>
                        <a:pt x="88583" y="534251"/>
                        <a:pt x="93057" y="533870"/>
                        <a:pt x="96681" y="535965"/>
                      </a:cubicBezTo>
                      <a:cubicBezTo>
                        <a:pt x="96774" y="536061"/>
                        <a:pt x="96964" y="536251"/>
                        <a:pt x="97727" y="536347"/>
                      </a:cubicBezTo>
                      <a:cubicBezTo>
                        <a:pt x="103252" y="537108"/>
                        <a:pt x="106396" y="543586"/>
                        <a:pt x="102964" y="548634"/>
                      </a:cubicBezTo>
                      <a:cubicBezTo>
                        <a:pt x="102964" y="548730"/>
                        <a:pt x="102773" y="550063"/>
                        <a:pt x="102773" y="550159"/>
                      </a:cubicBezTo>
                      <a:lnTo>
                        <a:pt x="102773" y="550159"/>
                      </a:lnTo>
                      <a:cubicBezTo>
                        <a:pt x="102773" y="550348"/>
                        <a:pt x="102680" y="550539"/>
                        <a:pt x="102582" y="550729"/>
                      </a:cubicBezTo>
                      <a:cubicBezTo>
                        <a:pt x="129255" y="590640"/>
                        <a:pt x="156495" y="636073"/>
                        <a:pt x="200693" y="658933"/>
                      </a:cubicBezTo>
                      <a:cubicBezTo>
                        <a:pt x="205837" y="662077"/>
                        <a:pt x="207358" y="670078"/>
                        <a:pt x="202693" y="674364"/>
                      </a:cubicBezTo>
                      <a:cubicBezTo>
                        <a:pt x="158784" y="707415"/>
                        <a:pt x="104015" y="591592"/>
                        <a:pt x="98871" y="556444"/>
                      </a:cubicBezTo>
                      <a:cubicBezTo>
                        <a:pt x="30671" y="588829"/>
                        <a:pt x="-18764" y="502628"/>
                        <a:pt x="21811" y="447288"/>
                      </a:cubicBezTo>
                      <a:cubicBezTo>
                        <a:pt x="3523" y="383090"/>
                        <a:pt x="-9718" y="308985"/>
                        <a:pt x="30578" y="252407"/>
                      </a:cubicBezTo>
                      <a:cubicBezTo>
                        <a:pt x="32861" y="241644"/>
                        <a:pt x="18099" y="232119"/>
                        <a:pt x="12574" y="222783"/>
                      </a:cubicBezTo>
                      <a:cubicBezTo>
                        <a:pt x="6286" y="212497"/>
                        <a:pt x="6858" y="197638"/>
                        <a:pt x="16857" y="189827"/>
                      </a:cubicBezTo>
                      <a:cubicBezTo>
                        <a:pt x="-1713" y="158395"/>
                        <a:pt x="31526" y="122676"/>
                        <a:pt x="64771" y="133915"/>
                      </a:cubicBezTo>
                      <a:cubicBezTo>
                        <a:pt x="172690" y="31998"/>
                        <a:pt x="327564" y="-10769"/>
                        <a:pt x="473676" y="4376"/>
                      </a:cubicBezTo>
                      <a:cubicBezTo>
                        <a:pt x="522255" y="9138"/>
                        <a:pt x="570070" y="20472"/>
                        <a:pt x="615602" y="38094"/>
                      </a:cubicBezTo>
                      <a:cubicBezTo>
                        <a:pt x="629602" y="43428"/>
                        <a:pt x="645415" y="49143"/>
                        <a:pt x="652558" y="63430"/>
                      </a:cubicBezTo>
                      <a:cubicBezTo>
                        <a:pt x="663511" y="83909"/>
                        <a:pt x="646842" y="106388"/>
                        <a:pt x="626746" y="112484"/>
                      </a:cubicBezTo>
                      <a:cubicBezTo>
                        <a:pt x="663130" y="136773"/>
                        <a:pt x="620458" y="161061"/>
                        <a:pt x="595311" y="168014"/>
                      </a:cubicBezTo>
                      <a:cubicBezTo>
                        <a:pt x="603408" y="208306"/>
                        <a:pt x="561117" y="225260"/>
                        <a:pt x="526352" y="220497"/>
                      </a:cubicBezTo>
                      <a:cubicBezTo>
                        <a:pt x="525496" y="231833"/>
                        <a:pt x="526064" y="250215"/>
                        <a:pt x="510539" y="251073"/>
                      </a:cubicBezTo>
                      <a:cubicBezTo>
                        <a:pt x="532640" y="334417"/>
                        <a:pt x="540449" y="408711"/>
                        <a:pt x="552257" y="495199"/>
                      </a:cubicBezTo>
                      <a:lnTo>
                        <a:pt x="552257" y="495199"/>
                      </a:lnTo>
                      <a:cubicBezTo>
                        <a:pt x="557118" y="538346"/>
                        <a:pt x="569787" y="588734"/>
                        <a:pt x="540449" y="626168"/>
                      </a:cubicBezTo>
                      <a:cubicBezTo>
                        <a:pt x="493777" y="682555"/>
                        <a:pt x="380905" y="713416"/>
                        <a:pt x="308802" y="717894"/>
                      </a:cubicBezTo>
                      <a:close/>
                      <a:moveTo>
                        <a:pt x="110108" y="506819"/>
                      </a:moveTo>
                      <a:cubicBezTo>
                        <a:pt x="98011" y="504057"/>
                        <a:pt x="92676" y="491103"/>
                        <a:pt x="79914" y="488055"/>
                      </a:cubicBezTo>
                      <a:cubicBezTo>
                        <a:pt x="67152" y="483102"/>
                        <a:pt x="57627" y="485197"/>
                        <a:pt x="47432" y="483864"/>
                      </a:cubicBezTo>
                      <a:cubicBezTo>
                        <a:pt x="60199" y="467767"/>
                        <a:pt x="85630" y="467672"/>
                        <a:pt x="103443" y="475863"/>
                      </a:cubicBezTo>
                      <a:cubicBezTo>
                        <a:pt x="119442" y="481769"/>
                        <a:pt x="132399" y="501389"/>
                        <a:pt x="110108" y="506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7F4DE8-0698-340F-43C0-D26CB8E772B3}"/>
                </a:ext>
              </a:extLst>
            </p:cNvPr>
            <p:cNvGrpSpPr/>
            <p:nvPr/>
          </p:nvGrpSpPr>
          <p:grpSpPr>
            <a:xfrm>
              <a:off x="7858581" y="1862006"/>
              <a:ext cx="3252819" cy="3818225"/>
              <a:chOff x="6395093" y="3027218"/>
              <a:chExt cx="2457850" cy="3285087"/>
            </a:xfrm>
            <a:solidFill>
              <a:schemeClr val="accent1"/>
            </a:solidFill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AED4DF0-AE9F-B55C-D0A6-5B9D4D2E8871}"/>
                  </a:ext>
                </a:extLst>
              </p:cNvPr>
              <p:cNvGrpSpPr/>
              <p:nvPr/>
            </p:nvGrpSpPr>
            <p:grpSpPr>
              <a:xfrm>
                <a:off x="6395093" y="3356915"/>
                <a:ext cx="2457850" cy="2955390"/>
                <a:chOff x="6448102" y="3283733"/>
                <a:chExt cx="2457850" cy="2955390"/>
              </a:xfrm>
              <a:grpFill/>
            </p:grpSpPr>
            <p:pic>
              <p:nvPicPr>
                <p:cNvPr id="9" name="Graphic 8" descr="Girl wearing backpack">
                  <a:extLst>
                    <a:ext uri="{FF2B5EF4-FFF2-40B4-BE49-F238E27FC236}">
                      <a16:creationId xmlns:a16="http://schemas.microsoft.com/office/drawing/2014/main" id="{98B1BE1E-E618-1819-D7A5-8A14283AD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48102" y="3283733"/>
                  <a:ext cx="1063578" cy="2955390"/>
                </a:xfrm>
                <a:prstGeom prst="rect">
                  <a:avLst/>
                </a:prstGeom>
              </p:spPr>
            </p:pic>
            <p:pic>
              <p:nvPicPr>
                <p:cNvPr id="10" name="Graphic 9" descr="Female pointing to the side">
                  <a:extLst>
                    <a:ext uri="{FF2B5EF4-FFF2-40B4-BE49-F238E27FC236}">
                      <a16:creationId xmlns:a16="http://schemas.microsoft.com/office/drawing/2014/main" id="{A0E51454-6C43-826C-92CE-0A8C35E532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6883960" y="3355818"/>
                  <a:ext cx="2021992" cy="2736837"/>
                </a:xfrm>
                <a:prstGeom prst="rect">
                  <a:avLst/>
                </a:prstGeom>
              </p:spPr>
            </p:pic>
          </p:grpSp>
          <p:pic>
            <p:nvPicPr>
              <p:cNvPr id="8" name="Graphic 7" descr="Child with short hair">
                <a:extLst>
                  <a:ext uri="{FF2B5EF4-FFF2-40B4-BE49-F238E27FC236}">
                    <a16:creationId xmlns:a16="http://schemas.microsoft.com/office/drawing/2014/main" id="{E68352F4-6393-B0A4-78CE-DDCE57F7C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58671" y="3027218"/>
                <a:ext cx="463903" cy="5399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72482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6905" y="0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55" y="0"/>
            <a:ext cx="6962643" cy="1116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Ammunition storage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151438" y="-28672"/>
            <a:ext cx="5040562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C1571-5BA9-FEE3-492B-B72376F650A5}"/>
              </a:ext>
            </a:extLst>
          </p:cNvPr>
          <p:cNvSpPr txBox="1"/>
          <p:nvPr/>
        </p:nvSpPr>
        <p:spPr>
          <a:xfrm>
            <a:off x="222764" y="1471414"/>
            <a:ext cx="66588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>
                <a:solidFill>
                  <a:schemeClr val="bg1"/>
                </a:solidFill>
              </a:rPr>
              <a:t>Ammunition must be stored in a locked container.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8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>
                <a:solidFill>
                  <a:schemeClr val="bg1"/>
                </a:solidFill>
              </a:rPr>
              <a:t>The ammunition container must be separate from the receptacle in which the firearm is stored.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8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>
                <a:solidFill>
                  <a:schemeClr val="bg1"/>
                </a:solidFill>
              </a:rPr>
              <a:t>Built-in lockable ammunition containers which have a separate key to access are acceptable.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Full shot of several shotguns in a safe&#10;&#10;Description automatically generated">
            <a:extLst>
              <a:ext uri="{FF2B5EF4-FFF2-40B4-BE49-F238E27FC236}">
                <a16:creationId xmlns:a16="http://schemas.microsoft.com/office/drawing/2014/main" id="{E4DF57BB-E42A-5EBB-79F0-7FC1B401C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3036" y="1160998"/>
            <a:ext cx="2559309" cy="51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56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6905" y="0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0" y="29508"/>
            <a:ext cx="6962643" cy="1116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Carriage of ammunition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104423" y="-7168"/>
            <a:ext cx="5040562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C1571-5BA9-FEE3-492B-B72376F650A5}"/>
              </a:ext>
            </a:extLst>
          </p:cNvPr>
          <p:cNvSpPr txBox="1"/>
          <p:nvPr/>
        </p:nvSpPr>
        <p:spPr>
          <a:xfrm>
            <a:off x="225956" y="2244417"/>
            <a:ext cx="6658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>
                <a:solidFill>
                  <a:schemeClr val="bg1"/>
                </a:solidFill>
              </a:rPr>
              <a:t>When carrying ammunition, you must make sure that it is secure and safe.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8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>
                <a:solidFill>
                  <a:schemeClr val="bg1"/>
                </a:solidFill>
              </a:rPr>
              <a:t>You must also take care to ensure ammunition is not lost or stolen.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black plastic case with a lock&#10;&#10;Description automatically generated">
            <a:extLst>
              <a:ext uri="{FF2B5EF4-FFF2-40B4-BE49-F238E27FC236}">
                <a16:creationId xmlns:a16="http://schemas.microsoft.com/office/drawing/2014/main" id="{021D5E6A-2C2E-92C7-F417-EF89E9D641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7" y="1847765"/>
            <a:ext cx="3342546" cy="33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019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986235-B522-4ABF-BD0F-2BC0F3692053}"/>
              </a:ext>
            </a:extLst>
          </p:cNvPr>
          <p:cNvSpPr txBox="1"/>
          <p:nvPr/>
        </p:nvSpPr>
        <p:spPr>
          <a:xfrm>
            <a:off x="329938" y="1960775"/>
            <a:ext cx="2818615" cy="9615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C5338-4A6E-4A4E-9F35-B294610FC01D}"/>
              </a:ext>
            </a:extLst>
          </p:cNvPr>
          <p:cNvSpPr txBox="1"/>
          <p:nvPr/>
        </p:nvSpPr>
        <p:spPr>
          <a:xfrm>
            <a:off x="3381321" y="1414673"/>
            <a:ext cx="6128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>
                <a:solidFill>
                  <a:schemeClr val="bg1"/>
                </a:solidFill>
                <a:latin typeface="Futura LT" panose="02000503000000000000" pitchFamily="2" charset="0"/>
              </a:rPr>
              <a:t>Before you go shooting</a:t>
            </a:r>
          </a:p>
        </p:txBody>
      </p:sp>
      <p:pic>
        <p:nvPicPr>
          <p:cNvPr id="3" name="Graphic 2" descr="Road with solid fill">
            <a:extLst>
              <a:ext uri="{FF2B5EF4-FFF2-40B4-BE49-F238E27FC236}">
                <a16:creationId xmlns:a16="http://schemas.microsoft.com/office/drawing/2014/main" id="{EC977199-846E-454D-A2C8-9255018F1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93" y="2430225"/>
            <a:ext cx="2818614" cy="28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0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6905" y="0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0" y="29508"/>
            <a:ext cx="6962643" cy="1116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Private property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104423" y="-7168"/>
            <a:ext cx="5040562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9339AB-1BE6-48D7-3F22-D66C01712E43}"/>
              </a:ext>
            </a:extLst>
          </p:cNvPr>
          <p:cNvSpPr txBox="1"/>
          <p:nvPr/>
        </p:nvSpPr>
        <p:spPr>
          <a:xfrm>
            <a:off x="530468" y="1490008"/>
            <a:ext cx="6145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A firearm licence does not entitle you to shoot on private property.</a:t>
            </a:r>
          </a:p>
          <a:p>
            <a:endParaRPr lang="en-AU" sz="20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You must have permission from the owner to shoot on private property – written or verbal. </a:t>
            </a:r>
          </a:p>
          <a:p>
            <a:r>
              <a:rPr lang="en-AU" sz="200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9B8B52-EC45-92E0-8549-9B4FF15E0280}"/>
              </a:ext>
            </a:extLst>
          </p:cNvPr>
          <p:cNvGrpSpPr/>
          <p:nvPr/>
        </p:nvGrpSpPr>
        <p:grpSpPr>
          <a:xfrm>
            <a:off x="7374681" y="2131951"/>
            <a:ext cx="4002269" cy="3179588"/>
            <a:chOff x="6677923" y="2003211"/>
            <a:chExt cx="4002269" cy="3179588"/>
          </a:xfrm>
          <a:solidFill>
            <a:schemeClr val="accent1"/>
          </a:solidFill>
        </p:grpSpPr>
        <p:pic>
          <p:nvPicPr>
            <p:cNvPr id="10" name="Graphic 9" descr="Fence outline">
              <a:extLst>
                <a:ext uri="{FF2B5EF4-FFF2-40B4-BE49-F238E27FC236}">
                  <a16:creationId xmlns:a16="http://schemas.microsoft.com/office/drawing/2014/main" id="{E8FE4A7B-B886-35A3-4478-1746C8406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69936" y="2372543"/>
              <a:ext cx="2810256" cy="2810256"/>
            </a:xfrm>
            <a:prstGeom prst="rect">
              <a:avLst/>
            </a:prstGeom>
          </p:spPr>
        </p:pic>
        <p:pic>
          <p:nvPicPr>
            <p:cNvPr id="11" name="Graphic 10" descr="Confused person with solid fill">
              <a:extLst>
                <a:ext uri="{FF2B5EF4-FFF2-40B4-BE49-F238E27FC236}">
                  <a16:creationId xmlns:a16="http://schemas.microsoft.com/office/drawing/2014/main" id="{A22CF066-8601-0D39-8850-8CC6BE038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77923" y="2187877"/>
              <a:ext cx="2597141" cy="2597141"/>
            </a:xfrm>
            <a:prstGeom prst="rect">
              <a:avLst/>
            </a:prstGeom>
          </p:spPr>
        </p:pic>
        <p:pic>
          <p:nvPicPr>
            <p:cNvPr id="12" name="Graphic 11" descr="User with solid fill">
              <a:extLst>
                <a:ext uri="{FF2B5EF4-FFF2-40B4-BE49-F238E27FC236}">
                  <a16:creationId xmlns:a16="http://schemas.microsoft.com/office/drawing/2014/main" id="{23D00BB7-5D77-C45C-AE0D-0BD7C9911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08364" y="2003211"/>
              <a:ext cx="1114044" cy="1114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8977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0351" y="-29508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" y="48495"/>
            <a:ext cx="6962643" cy="111604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chemeClr val="bg1"/>
                </a:solidFill>
                <a:latin typeface="Futura LT" panose="02000503000000000000" pitchFamily="2" charset="0"/>
              </a:rPr>
              <a:t>Always keep your licence with you</a:t>
            </a:r>
            <a:r>
              <a:rPr lang="en-US" sz="4000">
                <a:solidFill>
                  <a:schemeClr val="bg1"/>
                </a:solidFill>
                <a:latin typeface="Futura LT" panose="02000503000000000000" pitchFamily="2" charset="0"/>
              </a:rPr>
              <a:t>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239552" y="-28672"/>
            <a:ext cx="5040562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393A-5324-73E6-366A-75F53F68E568}"/>
              </a:ext>
            </a:extLst>
          </p:cNvPr>
          <p:cNvSpPr txBox="1"/>
          <p:nvPr/>
        </p:nvSpPr>
        <p:spPr>
          <a:xfrm>
            <a:off x="200778" y="1178880"/>
            <a:ext cx="67780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A member of the police force, or an Authorised Officer under section 83 of the </a:t>
            </a:r>
            <a:r>
              <a:rPr lang="en-AU" sz="2000" i="1">
                <a:solidFill>
                  <a:schemeClr val="bg1"/>
                </a:solidFill>
              </a:rPr>
              <a:t>Conservation Forest and Lands Act 1987 </a:t>
            </a:r>
            <a:r>
              <a:rPr lang="en-AU" sz="2000">
                <a:solidFill>
                  <a:schemeClr val="bg1"/>
                </a:solidFill>
              </a:rPr>
              <a:t>can demand that you produce your firearm licence when you are in possession of a firearm. </a:t>
            </a:r>
          </a:p>
          <a:p>
            <a:endParaRPr lang="en-AU" sz="2000">
              <a:solidFill>
                <a:schemeClr val="bg1"/>
              </a:solidFill>
            </a:endParaRPr>
          </a:p>
          <a:p>
            <a:pPr algn="ctr"/>
            <a:r>
              <a:rPr lang="en-AU" sz="2000" b="1">
                <a:solidFill>
                  <a:schemeClr val="bg1"/>
                </a:solidFill>
              </a:rPr>
              <a:t>It is an offence to fail to produce your firearm licence when requested. </a:t>
            </a:r>
          </a:p>
          <a:p>
            <a:endParaRPr lang="en-AU" sz="2000" i="1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EF11CD-AF1B-F5AB-10FD-DEEC01196665}"/>
              </a:ext>
            </a:extLst>
          </p:cNvPr>
          <p:cNvSpPr/>
          <p:nvPr/>
        </p:nvSpPr>
        <p:spPr>
          <a:xfrm rot="21299681">
            <a:off x="7758108" y="2395556"/>
            <a:ext cx="3001322" cy="1867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AB81122-00CD-F276-A7B4-331879CA7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95" y="718239"/>
            <a:ext cx="2296669" cy="22966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B52376-681F-9B84-E158-2D297EC6296C}"/>
              </a:ext>
            </a:extLst>
          </p:cNvPr>
          <p:cNvGrpSpPr/>
          <p:nvPr/>
        </p:nvGrpSpPr>
        <p:grpSpPr>
          <a:xfrm rot="375725">
            <a:off x="7834060" y="2390682"/>
            <a:ext cx="2996616" cy="1955290"/>
            <a:chOff x="8353534" y="3072184"/>
            <a:chExt cx="2996616" cy="1955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7E85CC-D520-32E9-7FB9-2EDF3B4B4678}"/>
                </a:ext>
              </a:extLst>
            </p:cNvPr>
            <p:cNvGrpSpPr/>
            <p:nvPr/>
          </p:nvGrpSpPr>
          <p:grpSpPr>
            <a:xfrm>
              <a:off x="8353534" y="3072184"/>
              <a:ext cx="2996616" cy="1955290"/>
              <a:chOff x="8353534" y="3072184"/>
              <a:chExt cx="2996616" cy="1955290"/>
            </a:xfrm>
          </p:grpSpPr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A4B712B4-BE2A-F98C-E689-9AF0B2D617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930038">
                <a:off x="8353534" y="3072184"/>
                <a:ext cx="2996616" cy="195529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4B754E-262C-4A8E-AF97-D5F39D340962}"/>
                  </a:ext>
                </a:extLst>
              </p:cNvPr>
              <p:cNvSpPr txBox="1"/>
              <p:nvPr/>
            </p:nvSpPr>
            <p:spPr>
              <a:xfrm rot="20892195">
                <a:off x="9349537" y="3285954"/>
                <a:ext cx="1671605" cy="25391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1050">
                    <a:solidFill>
                      <a:srgbClr val="305DB6"/>
                    </a:solidFill>
                  </a:rPr>
                  <a:t>Category A&amp;B Longarms 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B240C-D66C-823B-D98C-01C8749DF6B8}"/>
                </a:ext>
              </a:extLst>
            </p:cNvPr>
            <p:cNvSpPr/>
            <p:nvPr/>
          </p:nvSpPr>
          <p:spPr>
            <a:xfrm rot="20821299">
              <a:off x="9755725" y="3510487"/>
              <a:ext cx="1389030" cy="1299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1156816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0351" y="-29508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" y="48495"/>
            <a:ext cx="6962643" cy="1116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chemeClr val="bg1"/>
                </a:solidFill>
                <a:latin typeface="Futura LT" panose="02000503000000000000" pitchFamily="2" charset="0"/>
              </a:rPr>
              <a:t>Firearm preparation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239552" y="-28672"/>
            <a:ext cx="5040562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393A-5324-73E6-366A-75F53F68E568}"/>
              </a:ext>
            </a:extLst>
          </p:cNvPr>
          <p:cNvSpPr txBox="1"/>
          <p:nvPr/>
        </p:nvSpPr>
        <p:spPr>
          <a:xfrm>
            <a:off x="200778" y="1178880"/>
            <a:ext cx="67780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Ensure your firearm is unloaded at all times when handling.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Muzzle in safe direction and appropriate backstop.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Ensure you have correct ammunition for your firearm. (Damascus twist barrel shotguns/old shotguns)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Check condition of your ammunition.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Check for rattling, noises or damage.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Ensure no barrel obstruction.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Check hammer function.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Ensure excessive oil is removed.</a:t>
            </a:r>
          </a:p>
          <a:p>
            <a:endParaRPr lang="en-AU" sz="2000" i="1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EF11CD-AF1B-F5AB-10FD-DEEC01196665}"/>
              </a:ext>
            </a:extLst>
          </p:cNvPr>
          <p:cNvSpPr/>
          <p:nvPr/>
        </p:nvSpPr>
        <p:spPr>
          <a:xfrm rot="21299681">
            <a:off x="7758108" y="2395556"/>
            <a:ext cx="3001322" cy="1867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7" descr="Blown up Shotgun">
            <a:extLst>
              <a:ext uri="{FF2B5EF4-FFF2-40B4-BE49-F238E27FC236}">
                <a16:creationId xmlns:a16="http://schemas.microsoft.com/office/drawing/2014/main" id="{1553B909-A235-3E72-2DED-A6827434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94" y="882095"/>
            <a:ext cx="3608537" cy="162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amascus closeup">
            <a:extLst>
              <a:ext uri="{FF2B5EF4-FFF2-40B4-BE49-F238E27FC236}">
                <a16:creationId xmlns:a16="http://schemas.microsoft.com/office/drawing/2014/main" id="{D4DB6857-9985-8DE9-E6D8-A538A2CC9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425" y="2398614"/>
            <a:ext cx="3159067" cy="210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amascus Hammer">
            <a:extLst>
              <a:ext uri="{FF2B5EF4-FFF2-40B4-BE49-F238E27FC236}">
                <a16:creationId xmlns:a16="http://schemas.microsoft.com/office/drawing/2014/main" id="{C1536516-E7F1-7954-D95C-0C4CE73F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70" y="4645935"/>
            <a:ext cx="4018430" cy="189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4406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0351" y="-29508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83" y="257441"/>
            <a:ext cx="6962643" cy="11160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chemeClr val="bg1"/>
                </a:solidFill>
                <a:latin typeface="Futura LT" panose="02000503000000000000" pitchFamily="2" charset="0"/>
              </a:rPr>
              <a:t>Possessing firearms and ammunition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239552" y="-28672"/>
            <a:ext cx="5040562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393A-5324-73E6-366A-75F53F68E568}"/>
              </a:ext>
            </a:extLst>
          </p:cNvPr>
          <p:cNvSpPr txBox="1"/>
          <p:nvPr/>
        </p:nvSpPr>
        <p:spPr>
          <a:xfrm>
            <a:off x="0" y="1371142"/>
            <a:ext cx="677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i="1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01E56-91EB-0996-B444-07FB6161A305}"/>
              </a:ext>
            </a:extLst>
          </p:cNvPr>
          <p:cNvSpPr txBox="1"/>
          <p:nvPr/>
        </p:nvSpPr>
        <p:spPr>
          <a:xfrm>
            <a:off x="208683" y="1695137"/>
            <a:ext cx="71397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bg1"/>
                </a:solidFill>
              </a:rPr>
              <a:t>What are you allowed to possess, carry or use?</a:t>
            </a:r>
          </a:p>
          <a:p>
            <a:endParaRPr lang="en-AU" sz="12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You can only possess, carry or use the category of firearm specified on your licence.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2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You may only possess ammunition for the category of licence that you hold.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2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No one may not carry or possess firearms unless they are the holder of a licence. </a:t>
            </a:r>
          </a:p>
          <a:p>
            <a:r>
              <a:rPr lang="en-AU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Graphic 4" descr="Clipboard Checked outline">
            <a:extLst>
              <a:ext uri="{FF2B5EF4-FFF2-40B4-BE49-F238E27FC236}">
                <a16:creationId xmlns:a16="http://schemas.microsoft.com/office/drawing/2014/main" id="{84CE41BD-B305-92C0-A312-97B458606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01870">
            <a:off x="8211773" y="1945091"/>
            <a:ext cx="2733021" cy="27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865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0351" y="-29508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" y="48495"/>
            <a:ext cx="6962643" cy="11160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chemeClr val="bg1"/>
                </a:solidFill>
                <a:latin typeface="Futura LT" panose="02000503000000000000" pitchFamily="2" charset="0"/>
              </a:rPr>
              <a:t>Drugs and alcohol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171786" y="0"/>
            <a:ext cx="5040562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393A-5324-73E6-366A-75F53F68E568}"/>
              </a:ext>
            </a:extLst>
          </p:cNvPr>
          <p:cNvSpPr txBox="1"/>
          <p:nvPr/>
        </p:nvSpPr>
        <p:spPr>
          <a:xfrm>
            <a:off x="0" y="1371142"/>
            <a:ext cx="677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i="1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01E56-91EB-0996-B444-07FB6161A305}"/>
              </a:ext>
            </a:extLst>
          </p:cNvPr>
          <p:cNvSpPr txBox="1"/>
          <p:nvPr/>
        </p:nvSpPr>
        <p:spPr>
          <a:xfrm>
            <a:off x="52373" y="1696413"/>
            <a:ext cx="71397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Can you carry or use firearms when you are under the influence of alcohol or drugs? 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It is an offence to carry or use a firearm while you are affected by drugs or alcohol. 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This includes legal and prescription drugs. 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Check your medications for warnings about driving or operating machinery after use.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C69B2F-92BB-0FE0-C963-847088E905BA}"/>
              </a:ext>
            </a:extLst>
          </p:cNvPr>
          <p:cNvGrpSpPr/>
          <p:nvPr/>
        </p:nvGrpSpPr>
        <p:grpSpPr>
          <a:xfrm>
            <a:off x="7548491" y="1842111"/>
            <a:ext cx="3828738" cy="3085028"/>
            <a:chOff x="7358368" y="1804161"/>
            <a:chExt cx="3828738" cy="3085028"/>
          </a:xfrm>
        </p:grpSpPr>
        <p:sp>
          <p:nvSpPr>
            <p:cNvPr id="11" name="Graphic 5" descr="Wine with solid fill">
              <a:extLst>
                <a:ext uri="{FF2B5EF4-FFF2-40B4-BE49-F238E27FC236}">
                  <a16:creationId xmlns:a16="http://schemas.microsoft.com/office/drawing/2014/main" id="{E1CB8522-E2D7-E7B9-3A3F-E53838F43993}"/>
                </a:ext>
              </a:extLst>
            </p:cNvPr>
            <p:cNvSpPr/>
            <p:nvPr/>
          </p:nvSpPr>
          <p:spPr>
            <a:xfrm>
              <a:off x="9447791" y="1804161"/>
              <a:ext cx="1739315" cy="2697912"/>
            </a:xfrm>
            <a:custGeom>
              <a:avLst/>
              <a:gdLst>
                <a:gd name="connsiteX0" fmla="*/ 113513 w 725431"/>
                <a:gd name="connsiteY0" fmla="*/ 78403 h 1365960"/>
                <a:gd name="connsiteX1" fmla="*/ 608326 w 725431"/>
                <a:gd name="connsiteY1" fmla="*/ 78403 h 1365960"/>
                <a:gd name="connsiteX2" fmla="*/ 620522 w 725431"/>
                <a:gd name="connsiteY2" fmla="*/ 304902 h 1365960"/>
                <a:gd name="connsiteX3" fmla="*/ 97833 w 725431"/>
                <a:gd name="connsiteY3" fmla="*/ 304902 h 1365960"/>
                <a:gd name="connsiteX4" fmla="*/ 113513 w 725431"/>
                <a:gd name="connsiteY4" fmla="*/ 78403 h 1365960"/>
                <a:gd name="connsiteX5" fmla="*/ 573480 w 725431"/>
                <a:gd name="connsiteY5" fmla="*/ 1249227 h 1365960"/>
                <a:gd name="connsiteX6" fmla="*/ 475911 w 725431"/>
                <a:gd name="connsiteY6" fmla="*/ 1233546 h 1365960"/>
                <a:gd name="connsiteX7" fmla="*/ 407961 w 725431"/>
                <a:gd name="connsiteY7" fmla="*/ 1179535 h 1365960"/>
                <a:gd name="connsiteX8" fmla="*/ 407961 w 725431"/>
                <a:gd name="connsiteY8" fmla="*/ 771838 h 1365960"/>
                <a:gd name="connsiteX9" fmla="*/ 725059 w 725431"/>
                <a:gd name="connsiteY9" fmla="*/ 540112 h 1365960"/>
                <a:gd name="connsiteX10" fmla="*/ 686729 w 725431"/>
                <a:gd name="connsiteY10" fmla="*/ 0 h 1365960"/>
                <a:gd name="connsiteX11" fmla="*/ 45564 w 725431"/>
                <a:gd name="connsiteY11" fmla="*/ 0 h 1365960"/>
                <a:gd name="connsiteX12" fmla="*/ 264 w 725431"/>
                <a:gd name="connsiteY12" fmla="*/ 540112 h 1365960"/>
                <a:gd name="connsiteX13" fmla="*/ 313877 w 725431"/>
                <a:gd name="connsiteY13" fmla="*/ 771838 h 1365960"/>
                <a:gd name="connsiteX14" fmla="*/ 313877 w 725431"/>
                <a:gd name="connsiteY14" fmla="*/ 1177793 h 1365960"/>
                <a:gd name="connsiteX15" fmla="*/ 245928 w 725431"/>
                <a:gd name="connsiteY15" fmla="*/ 1231804 h 1365960"/>
                <a:gd name="connsiteX16" fmla="*/ 151844 w 725431"/>
                <a:gd name="connsiteY16" fmla="*/ 1247485 h 1365960"/>
                <a:gd name="connsiteX17" fmla="*/ 150101 w 725431"/>
                <a:gd name="connsiteY17" fmla="*/ 1247485 h 1365960"/>
                <a:gd name="connsiteX18" fmla="*/ 78667 w 725431"/>
                <a:gd name="connsiteY18" fmla="*/ 1294527 h 1365960"/>
                <a:gd name="connsiteX19" fmla="*/ 362662 w 725431"/>
                <a:gd name="connsiteY19" fmla="*/ 1365961 h 1365960"/>
                <a:gd name="connsiteX20" fmla="*/ 646656 w 725431"/>
                <a:gd name="connsiteY20" fmla="*/ 1294527 h 1365960"/>
                <a:gd name="connsiteX21" fmla="*/ 573480 w 725431"/>
                <a:gd name="connsiteY21" fmla="*/ 1249227 h 136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5431" h="1365960">
                  <a:moveTo>
                    <a:pt x="113513" y="78403"/>
                  </a:moveTo>
                  <a:lnTo>
                    <a:pt x="608326" y="78403"/>
                  </a:lnTo>
                  <a:lnTo>
                    <a:pt x="620522" y="304902"/>
                  </a:lnTo>
                  <a:lnTo>
                    <a:pt x="97833" y="304902"/>
                  </a:lnTo>
                  <a:lnTo>
                    <a:pt x="113513" y="78403"/>
                  </a:lnTo>
                  <a:close/>
                  <a:moveTo>
                    <a:pt x="573480" y="1249227"/>
                  </a:moveTo>
                  <a:cubicBezTo>
                    <a:pt x="545603" y="1242258"/>
                    <a:pt x="514242" y="1235289"/>
                    <a:pt x="475911" y="1233546"/>
                  </a:cubicBezTo>
                  <a:cubicBezTo>
                    <a:pt x="437580" y="1221350"/>
                    <a:pt x="407961" y="1202185"/>
                    <a:pt x="407961" y="1179535"/>
                  </a:cubicBezTo>
                  <a:lnTo>
                    <a:pt x="407961" y="771838"/>
                  </a:lnTo>
                  <a:cubicBezTo>
                    <a:pt x="522953" y="771838"/>
                    <a:pt x="735513" y="655104"/>
                    <a:pt x="725059" y="540112"/>
                  </a:cubicBezTo>
                  <a:lnTo>
                    <a:pt x="686729" y="0"/>
                  </a:lnTo>
                  <a:lnTo>
                    <a:pt x="45564" y="0"/>
                  </a:lnTo>
                  <a:lnTo>
                    <a:pt x="264" y="540112"/>
                  </a:lnTo>
                  <a:cubicBezTo>
                    <a:pt x="-8448" y="653361"/>
                    <a:pt x="200628" y="771838"/>
                    <a:pt x="313877" y="771838"/>
                  </a:cubicBezTo>
                  <a:lnTo>
                    <a:pt x="313877" y="1177793"/>
                  </a:lnTo>
                  <a:cubicBezTo>
                    <a:pt x="313877" y="1202185"/>
                    <a:pt x="282516" y="1219608"/>
                    <a:pt x="245928" y="1231804"/>
                  </a:cubicBezTo>
                  <a:cubicBezTo>
                    <a:pt x="211082" y="1237031"/>
                    <a:pt x="177978" y="1240515"/>
                    <a:pt x="151844" y="1247485"/>
                  </a:cubicBezTo>
                  <a:lnTo>
                    <a:pt x="150101" y="1247485"/>
                  </a:lnTo>
                  <a:cubicBezTo>
                    <a:pt x="104802" y="1259681"/>
                    <a:pt x="78667" y="1275361"/>
                    <a:pt x="78667" y="1294527"/>
                  </a:cubicBezTo>
                  <a:cubicBezTo>
                    <a:pt x="78667" y="1334599"/>
                    <a:pt x="205855" y="1365961"/>
                    <a:pt x="362662" y="1365961"/>
                  </a:cubicBezTo>
                  <a:cubicBezTo>
                    <a:pt x="517726" y="1365961"/>
                    <a:pt x="646656" y="1334599"/>
                    <a:pt x="646656" y="1294527"/>
                  </a:cubicBezTo>
                  <a:cubicBezTo>
                    <a:pt x="643172" y="1277104"/>
                    <a:pt x="615295" y="1261423"/>
                    <a:pt x="573480" y="1249227"/>
                  </a:cubicBezTo>
                  <a:close/>
                </a:path>
              </a:pathLst>
            </a:custGeom>
            <a:solidFill>
              <a:schemeClr val="accent1"/>
            </a:solidFill>
            <a:ln w="17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pic>
          <p:nvPicPr>
            <p:cNvPr id="12" name="Graphic 11" descr="Medicine outline">
              <a:extLst>
                <a:ext uri="{FF2B5EF4-FFF2-40B4-BE49-F238E27FC236}">
                  <a16:creationId xmlns:a16="http://schemas.microsoft.com/office/drawing/2014/main" id="{31A6A537-56DC-D08E-1C15-B26A258C3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58368" y="2119436"/>
              <a:ext cx="2769753" cy="2769753"/>
            </a:xfrm>
            <a:prstGeom prst="rect">
              <a:avLst/>
            </a:prstGeom>
          </p:spPr>
        </p:pic>
        <p:pic>
          <p:nvPicPr>
            <p:cNvPr id="13" name="Graphic 12" descr="Warning outline">
              <a:extLst>
                <a:ext uri="{FF2B5EF4-FFF2-40B4-BE49-F238E27FC236}">
                  <a16:creationId xmlns:a16="http://schemas.microsoft.com/office/drawing/2014/main" id="{884E0B46-516C-DE73-ACC4-3D2F408C0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8806" y="3280485"/>
              <a:ext cx="488550" cy="488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5170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-20351" y="-29508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" y="48495"/>
            <a:ext cx="6962643" cy="11160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chemeClr val="bg1"/>
                </a:solidFill>
                <a:latin typeface="Futura LT" panose="02000503000000000000" pitchFamily="2" charset="0"/>
              </a:rPr>
              <a:t>Hunting game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2274F-171B-DE49-BF9C-CEC0C13A16B3}"/>
              </a:ext>
            </a:extLst>
          </p:cNvPr>
          <p:cNvSpPr/>
          <p:nvPr/>
        </p:nvSpPr>
        <p:spPr>
          <a:xfrm flipH="1">
            <a:off x="7171786" y="0"/>
            <a:ext cx="5040562" cy="688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393A-5324-73E6-366A-75F53F68E568}"/>
              </a:ext>
            </a:extLst>
          </p:cNvPr>
          <p:cNvSpPr txBox="1"/>
          <p:nvPr/>
        </p:nvSpPr>
        <p:spPr>
          <a:xfrm>
            <a:off x="0" y="1371142"/>
            <a:ext cx="677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i="1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0747F-A2FB-E186-BB6A-131EAD1AA351}"/>
              </a:ext>
            </a:extLst>
          </p:cNvPr>
          <p:cNvSpPr txBox="1"/>
          <p:nvPr/>
        </p:nvSpPr>
        <p:spPr>
          <a:xfrm>
            <a:off x="209553" y="1591438"/>
            <a:ext cx="67391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bg1"/>
                </a:solidFill>
              </a:rPr>
              <a:t>You must hold a Game Licence if you wish to hunt:</a:t>
            </a:r>
          </a:p>
          <a:p>
            <a:endParaRPr lang="en-AU" sz="20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Duck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Quail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Deer</a:t>
            </a:r>
          </a:p>
          <a:p>
            <a:endParaRPr lang="en-AU" sz="2000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Check the Game Management Authority website gma.vic.gov.au/hunting for information. </a:t>
            </a:r>
          </a:p>
          <a:p>
            <a:endParaRPr lang="en-AU" sz="2000">
              <a:solidFill>
                <a:schemeClr val="bg1"/>
              </a:solidFill>
            </a:endParaRPr>
          </a:p>
        </p:txBody>
      </p:sp>
      <p:pic>
        <p:nvPicPr>
          <p:cNvPr id="7" name="Graphic 6" descr="Deer with solid fill">
            <a:extLst>
              <a:ext uri="{FF2B5EF4-FFF2-40B4-BE49-F238E27FC236}">
                <a16:creationId xmlns:a16="http://schemas.microsoft.com/office/drawing/2014/main" id="{A35DDF71-AB1B-62A9-2212-BEF93F5F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353" y="1591438"/>
            <a:ext cx="3084576" cy="3084576"/>
          </a:xfrm>
          <a:prstGeom prst="rect">
            <a:avLst/>
          </a:prstGeom>
        </p:spPr>
      </p:pic>
      <p:pic>
        <p:nvPicPr>
          <p:cNvPr id="14" name="Graphic 13" descr="Target outline">
            <a:extLst>
              <a:ext uri="{FF2B5EF4-FFF2-40B4-BE49-F238E27FC236}">
                <a16:creationId xmlns:a16="http://schemas.microsoft.com/office/drawing/2014/main" id="{30004815-41CB-1B34-7803-C6E92BE51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1863" y="2417647"/>
            <a:ext cx="1740408" cy="17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3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24D84CD-5280-4B52-B96E-8EDAA2B2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6BC8DD5A-2177-6753-E2F9-C07A00190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A68-5667-F8B9-2CCF-FB0868BF5994}"/>
              </a:ext>
            </a:extLst>
          </p:cNvPr>
          <p:cNvSpPr/>
          <p:nvPr/>
        </p:nvSpPr>
        <p:spPr>
          <a:xfrm rot="1357004">
            <a:off x="8620078" y="2664636"/>
            <a:ext cx="1099308" cy="87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4EF94-5B83-FB0B-860D-501DF0A3D65D}"/>
              </a:ext>
            </a:extLst>
          </p:cNvPr>
          <p:cNvSpPr/>
          <p:nvPr/>
        </p:nvSpPr>
        <p:spPr>
          <a:xfrm>
            <a:off x="0" y="-14336"/>
            <a:ext cx="7259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EF52-4DC6-CC49-A2C2-358649D6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" y="48495"/>
            <a:ext cx="6962643" cy="11160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AU" sz="4000">
                <a:solidFill>
                  <a:schemeClr val="bg1"/>
                </a:solidFill>
                <a:latin typeface="Futura LT" panose="02000503000000000000" pitchFamily="2" charset="0"/>
              </a:rPr>
              <a:t>Mental health support </a:t>
            </a:r>
            <a:endParaRPr lang="en-AU" altLang="en-US" sz="4000">
              <a:solidFill>
                <a:schemeClr val="bg1"/>
              </a:solidFill>
              <a:latin typeface="Futura LT" panose="02000503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95CC-DEA1-2BE6-B065-2BE2DB5E4CB8}"/>
              </a:ext>
            </a:extLst>
          </p:cNvPr>
          <p:cNvSpPr/>
          <p:nvPr/>
        </p:nvSpPr>
        <p:spPr>
          <a:xfrm>
            <a:off x="8493224" y="-14336"/>
            <a:ext cx="4579980" cy="688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393A-5324-73E6-366A-75F53F68E568}"/>
              </a:ext>
            </a:extLst>
          </p:cNvPr>
          <p:cNvSpPr txBox="1"/>
          <p:nvPr/>
        </p:nvSpPr>
        <p:spPr>
          <a:xfrm>
            <a:off x="0" y="1371142"/>
            <a:ext cx="677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i="1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E1254D-FCE6-3B54-D59F-7393E188C94B}"/>
              </a:ext>
            </a:extLst>
          </p:cNvPr>
          <p:cNvSpPr/>
          <p:nvPr/>
        </p:nvSpPr>
        <p:spPr>
          <a:xfrm>
            <a:off x="470779" y="911714"/>
            <a:ext cx="6378172" cy="1598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>
                <a:solidFill>
                  <a:schemeClr val="bg1"/>
                </a:solidFill>
              </a:rPr>
              <a:t>If you are struggling, there are 24/7 mental health support services available to help you.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0C446-46F7-3648-8D58-01F9BF11EDCA}"/>
              </a:ext>
            </a:extLst>
          </p:cNvPr>
          <p:cNvSpPr txBox="1"/>
          <p:nvPr/>
        </p:nvSpPr>
        <p:spPr>
          <a:xfrm>
            <a:off x="470780" y="2147570"/>
            <a:ext cx="656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vic.gov.au/current-mental-health-resources-support-services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478CC7-BC45-7149-0E16-AB0768B679DF}"/>
              </a:ext>
            </a:extLst>
          </p:cNvPr>
          <p:cNvSpPr/>
          <p:nvPr/>
        </p:nvSpPr>
        <p:spPr>
          <a:xfrm>
            <a:off x="7109753" y="-57344"/>
            <a:ext cx="5082247" cy="6915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B8EDC-D903-B803-47BE-C077D73F54EC}"/>
              </a:ext>
            </a:extLst>
          </p:cNvPr>
          <p:cNvSpPr txBox="1"/>
          <p:nvPr/>
        </p:nvSpPr>
        <p:spPr>
          <a:xfrm>
            <a:off x="7441527" y="1396251"/>
            <a:ext cx="43822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Beyond Blue</a:t>
            </a: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Mental Health Support line</a:t>
            </a: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Target Group: Adults and young people</a:t>
            </a: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Phone: </a:t>
            </a:r>
            <a:r>
              <a:rPr lang="en-AU" b="0" i="0" u="sng">
                <a:solidFill>
                  <a:srgbClr val="1A1A1A"/>
                </a:solidFill>
                <a:effectLst/>
                <a:latin typeface="Futura LT" panose="02000503000000000000" pitchFamily="2" charset="0"/>
                <a:hlinkClick r:id="rId2"/>
              </a:rPr>
              <a:t>1300 22 4636</a:t>
            </a:r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 (24 Hrs)</a:t>
            </a:r>
          </a:p>
          <a:p>
            <a:pPr algn="l"/>
            <a:endParaRPr lang="en-AU" b="0" i="0">
              <a:solidFill>
                <a:srgbClr val="1A1A1A"/>
              </a:solidFill>
              <a:effectLst/>
              <a:latin typeface="Futura LT" panose="02000503000000000000" pitchFamily="2" charset="0"/>
            </a:endParaRPr>
          </a:p>
          <a:p>
            <a:pPr algn="l"/>
            <a:r>
              <a:rPr lang="en-AU" b="1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Lifeline</a:t>
            </a: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Mental Health Support line</a:t>
            </a: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Target Group: Adults and young people</a:t>
            </a: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Phone: </a:t>
            </a:r>
            <a:r>
              <a:rPr lang="en-AU" b="0" i="0" u="sng">
                <a:solidFill>
                  <a:srgbClr val="1A1A1A"/>
                </a:solidFill>
                <a:effectLst/>
                <a:latin typeface="Futura LT" panose="02000503000000000000" pitchFamily="2" charset="0"/>
                <a:hlinkClick r:id="rId3"/>
              </a:rPr>
              <a:t>13 11 14</a:t>
            </a:r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 (24 Hrs)</a:t>
            </a:r>
          </a:p>
          <a:p>
            <a:pPr algn="l"/>
            <a:endParaRPr lang="en-AU" b="0" i="0">
              <a:solidFill>
                <a:srgbClr val="1A1A1A"/>
              </a:solidFill>
              <a:effectLst/>
              <a:latin typeface="Futura LT" panose="02000503000000000000" pitchFamily="2" charset="0"/>
            </a:endParaRPr>
          </a:p>
          <a:p>
            <a:pPr algn="l"/>
            <a:r>
              <a:rPr lang="en-AU" b="1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Suicide Call Back Service</a:t>
            </a: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Mental Health Support and Referral line.</a:t>
            </a: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Target Group: Adults and young people</a:t>
            </a:r>
          </a:p>
          <a:p>
            <a:pPr algn="l"/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Phone: </a:t>
            </a:r>
            <a:r>
              <a:rPr lang="en-AU" b="0" i="0" u="sng">
                <a:solidFill>
                  <a:srgbClr val="1A1A1A"/>
                </a:solidFill>
                <a:effectLst/>
                <a:latin typeface="Futura LT" panose="02000503000000000000" pitchFamily="2" charset="0"/>
                <a:hlinkClick r:id="rId4"/>
              </a:rPr>
              <a:t>1300 659 467</a:t>
            </a:r>
            <a:r>
              <a:rPr lang="en-AU" b="0" i="0">
                <a:solidFill>
                  <a:srgbClr val="1A1A1A"/>
                </a:solidFill>
                <a:effectLst/>
                <a:latin typeface="Futura LT" panose="02000503000000000000" pitchFamily="2" charset="0"/>
              </a:rPr>
              <a:t> (24 Hrs)</a:t>
            </a:r>
          </a:p>
        </p:txBody>
      </p:sp>
      <p:pic>
        <p:nvPicPr>
          <p:cNvPr id="18" name="Graphic 17" descr="Head with gears outline">
            <a:extLst>
              <a:ext uri="{FF2B5EF4-FFF2-40B4-BE49-F238E27FC236}">
                <a16:creationId xmlns:a16="http://schemas.microsoft.com/office/drawing/2014/main" id="{301DB53F-2F3E-CB96-50DB-4622A4D75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47310" y="2842743"/>
            <a:ext cx="2904653" cy="290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74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9508BC-B393-5168-ACC4-CD6F17F4F663}"/>
              </a:ext>
            </a:extLst>
          </p:cNvPr>
          <p:cNvSpPr txBox="1">
            <a:spLocks/>
          </p:cNvSpPr>
          <p:nvPr/>
        </p:nvSpPr>
        <p:spPr>
          <a:xfrm>
            <a:off x="185390" y="212458"/>
            <a:ext cx="5122425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" panose="02000503000000000000" pitchFamily="2" charset="0"/>
                <a:ea typeface="+mj-ea"/>
                <a:cs typeface="+mj-cs"/>
              </a:rPr>
              <a:t>Longarm firearm types and actions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LT" panose="02000503000000000000" pitchFamily="2" charset="0"/>
              <a:ea typeface="+mj-ea"/>
              <a:cs typeface="+mj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7C4F6B1-BF30-CD20-F441-217071E8D8DE}"/>
              </a:ext>
            </a:extLst>
          </p:cNvPr>
          <p:cNvSpPr txBox="1">
            <a:spLocks/>
          </p:cNvSpPr>
          <p:nvPr/>
        </p:nvSpPr>
        <p:spPr>
          <a:xfrm>
            <a:off x="476250" y="1746343"/>
            <a:ext cx="5000625" cy="416868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▣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138" marR="0" lvl="1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22CBB-4583-532F-992B-8316C3CA48D9}"/>
              </a:ext>
            </a:extLst>
          </p:cNvPr>
          <p:cNvSpPr txBox="1"/>
          <p:nvPr/>
        </p:nvSpPr>
        <p:spPr>
          <a:xfrm>
            <a:off x="887140" y="1869170"/>
            <a:ext cx="2563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utura LT" panose="02000503000000000000" pitchFamily="2" charset="0"/>
                <a:ea typeface="+mn-ea"/>
                <a:cs typeface="Arial" panose="020B0604020202020204" pitchFamily="34" charset="0"/>
              </a:rPr>
              <a:t>Category 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89362-A3D0-068D-5137-063D3B802D7B}"/>
              </a:ext>
            </a:extLst>
          </p:cNvPr>
          <p:cNvSpPr txBox="1"/>
          <p:nvPr/>
        </p:nvSpPr>
        <p:spPr>
          <a:xfrm>
            <a:off x="46371" y="2638611"/>
            <a:ext cx="53638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 an airgun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rimfire rifle (other than a semi-automatic rimfire rifle)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shotgun (other than a lever action pump action or semi-automatic shotgun)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any combination of a shotgun and rimfire rifle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CA43B-A53A-FBF9-06C0-07940E209C0E}"/>
              </a:ext>
            </a:extLst>
          </p:cNvPr>
          <p:cNvGrpSpPr/>
          <p:nvPr/>
        </p:nvGrpSpPr>
        <p:grpSpPr>
          <a:xfrm>
            <a:off x="5827135" y="717699"/>
            <a:ext cx="6063525" cy="5000924"/>
            <a:chOff x="5953126" y="1612221"/>
            <a:chExt cx="6063525" cy="5000924"/>
          </a:xfrm>
        </p:grpSpPr>
        <p:pic>
          <p:nvPicPr>
            <p:cNvPr id="17" name="Picture 16" descr="A close-up of an object&#10;&#10;Description automatically generated">
              <a:extLst>
                <a:ext uri="{FF2B5EF4-FFF2-40B4-BE49-F238E27FC236}">
                  <a16:creationId xmlns:a16="http://schemas.microsoft.com/office/drawing/2014/main" id="{FB0CE2FB-C96E-E867-C533-A727D94E8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560" y="5216902"/>
              <a:ext cx="6028091" cy="1396243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0913E0-BAF4-ACB2-B5AF-7EF9F0207F01}"/>
                </a:ext>
              </a:extLst>
            </p:cNvPr>
            <p:cNvGrpSpPr/>
            <p:nvPr/>
          </p:nvGrpSpPr>
          <p:grpSpPr>
            <a:xfrm>
              <a:off x="5953126" y="1612221"/>
              <a:ext cx="5244056" cy="3452514"/>
              <a:chOff x="5953126" y="1612221"/>
              <a:chExt cx="5244056" cy="3452514"/>
            </a:xfrm>
          </p:grpSpPr>
          <p:pic>
            <p:nvPicPr>
              <p:cNvPr id="7" name="Picture 6" descr="A close up of an object&#10;&#10;Description automatically generated">
                <a:extLst>
                  <a:ext uri="{FF2B5EF4-FFF2-40B4-BE49-F238E27FC236}">
                    <a16:creationId xmlns:a16="http://schemas.microsoft.com/office/drawing/2014/main" id="{2CD21C37-8265-9FCF-9F12-D30BA1BB1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3126" y="3964039"/>
                <a:ext cx="5017656" cy="1100696"/>
              </a:xfrm>
              <a:prstGeom prst="rect">
                <a:avLst/>
              </a:prstGeom>
            </p:spPr>
          </p:pic>
          <p:pic>
            <p:nvPicPr>
              <p:cNvPr id="8" name="Picture 7" descr="A close-up of a light&#10;&#10;Description automatically generated">
                <a:extLst>
                  <a:ext uri="{FF2B5EF4-FFF2-40B4-BE49-F238E27FC236}">
                    <a16:creationId xmlns:a16="http://schemas.microsoft.com/office/drawing/2014/main" id="{59C00649-82E8-6B12-6A8D-FFAB044E9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2745" y="1612221"/>
                <a:ext cx="5164437" cy="1281740"/>
              </a:xfrm>
              <a:prstGeom prst="rect">
                <a:avLst/>
              </a:prstGeom>
            </p:spPr>
          </p:pic>
          <p:pic>
            <p:nvPicPr>
              <p:cNvPr id="27" name="Picture 26" descr="A close-up of an object&#10;&#10;Description automatically generated">
                <a:extLst>
                  <a:ext uri="{FF2B5EF4-FFF2-40B4-BE49-F238E27FC236}">
                    <a16:creationId xmlns:a16="http://schemas.microsoft.com/office/drawing/2014/main" id="{9505E40D-1679-E9B0-F0A3-4663DE805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5570" y="2812146"/>
                <a:ext cx="4826346" cy="11904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18859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9508BC-B393-5168-ACC4-CD6F17F4F663}"/>
              </a:ext>
            </a:extLst>
          </p:cNvPr>
          <p:cNvSpPr txBox="1">
            <a:spLocks/>
          </p:cNvSpPr>
          <p:nvPr/>
        </p:nvSpPr>
        <p:spPr>
          <a:xfrm>
            <a:off x="41676" y="168338"/>
            <a:ext cx="5458633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" panose="02000503000000000000" pitchFamily="2" charset="0"/>
                <a:ea typeface="+mj-ea"/>
                <a:cs typeface="+mj-cs"/>
              </a:rPr>
              <a:t>Longarm firearm types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" panose="02000503000000000000" pitchFamily="2" charset="0"/>
                <a:ea typeface="+mj-ea"/>
                <a:cs typeface="+mj-cs"/>
              </a:rPr>
              <a:t>and actions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LT" panose="02000503000000000000" pitchFamily="2" charset="0"/>
              <a:ea typeface="+mj-ea"/>
              <a:cs typeface="+mj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7C4F6B1-BF30-CD20-F441-217071E8D8DE}"/>
              </a:ext>
            </a:extLst>
          </p:cNvPr>
          <p:cNvSpPr txBox="1">
            <a:spLocks/>
          </p:cNvSpPr>
          <p:nvPr/>
        </p:nvSpPr>
        <p:spPr>
          <a:xfrm>
            <a:off x="476250" y="1746343"/>
            <a:ext cx="5000625" cy="416868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▣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138" marR="0" lvl="1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22CBB-4583-532F-992B-8316C3CA48D9}"/>
              </a:ext>
            </a:extLst>
          </p:cNvPr>
          <p:cNvSpPr txBox="1"/>
          <p:nvPr/>
        </p:nvSpPr>
        <p:spPr>
          <a:xfrm>
            <a:off x="1031931" y="1701736"/>
            <a:ext cx="248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utura LT" panose="02000503000000000000" pitchFamily="2" charset="0"/>
                <a:ea typeface="+mn-ea"/>
                <a:cs typeface="Arial" panose="020B0604020202020204" pitchFamily="34" charset="0"/>
              </a:rPr>
              <a:t>Category B </a:t>
            </a:r>
          </a:p>
        </p:txBody>
      </p:sp>
      <p:pic>
        <p:nvPicPr>
          <p:cNvPr id="26" name="Picture 25" descr="A close up of an object&#10;&#10;Description automatically generated">
            <a:extLst>
              <a:ext uri="{FF2B5EF4-FFF2-40B4-BE49-F238E27FC236}">
                <a16:creationId xmlns:a16="http://schemas.microsoft.com/office/drawing/2014/main" id="{07103726-777E-C018-848D-DE59B9C2A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5" y="1544522"/>
            <a:ext cx="5336264" cy="1364711"/>
          </a:xfrm>
          <a:prstGeom prst="rect">
            <a:avLst/>
          </a:prstGeom>
        </p:spPr>
      </p:pic>
      <p:pic>
        <p:nvPicPr>
          <p:cNvPr id="28" name="Picture 27" descr="A close-up of an object&#10;&#10;Description automatically generated">
            <a:extLst>
              <a:ext uri="{FF2B5EF4-FFF2-40B4-BE49-F238E27FC236}">
                <a16:creationId xmlns:a16="http://schemas.microsoft.com/office/drawing/2014/main" id="{E866DB5F-B98F-EB83-2615-BDBF29912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13" y="3638769"/>
            <a:ext cx="5876171" cy="1674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996F6-3AA2-87B7-819F-FACA5ED19111}"/>
              </a:ext>
            </a:extLst>
          </p:cNvPr>
          <p:cNvSpPr txBox="1"/>
          <p:nvPr/>
        </p:nvSpPr>
        <p:spPr>
          <a:xfrm>
            <a:off x="105188" y="2576462"/>
            <a:ext cx="52815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muzzle loading firearm</a:t>
            </a:r>
          </a:p>
          <a:p>
            <a:pPr>
              <a:defRPr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centre fire rifle (other than an automatic or a semi-automatic centre fire rifle)</a:t>
            </a:r>
          </a:p>
          <a:p>
            <a:pPr>
              <a:defRPr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any combination of a shotgun and centre fire rifle</a:t>
            </a:r>
          </a:p>
          <a:p>
            <a:pPr>
              <a:defRPr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black powder, ball firing cannon</a:t>
            </a:r>
          </a:p>
          <a:p>
            <a:pPr>
              <a:defRPr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lever action shotgun with a magazine capacity of no more than 5 rounds</a:t>
            </a:r>
          </a:p>
        </p:txBody>
      </p:sp>
    </p:spTree>
    <p:extLst>
      <p:ext uri="{BB962C8B-B14F-4D97-AF65-F5344CB8AC3E}">
        <p14:creationId xmlns:p14="http://schemas.microsoft.com/office/powerpoint/2010/main" val="210064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9508BC-B393-5168-ACC4-CD6F17F4F663}"/>
              </a:ext>
            </a:extLst>
          </p:cNvPr>
          <p:cNvSpPr txBox="1">
            <a:spLocks/>
          </p:cNvSpPr>
          <p:nvPr/>
        </p:nvSpPr>
        <p:spPr>
          <a:xfrm>
            <a:off x="0" y="38101"/>
            <a:ext cx="5526156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" panose="02000503000000000000" pitchFamily="2" charset="0"/>
                <a:ea typeface="+mj-ea"/>
                <a:cs typeface="+mj-cs"/>
              </a:rPr>
              <a:t>Longarm firearm types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" panose="02000503000000000000" pitchFamily="2" charset="0"/>
                <a:ea typeface="+mj-ea"/>
                <a:cs typeface="+mj-cs"/>
              </a:rPr>
              <a:t>and actions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LT" panose="02000503000000000000" pitchFamily="2" charset="0"/>
              <a:ea typeface="+mj-ea"/>
              <a:cs typeface="+mj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7C4F6B1-BF30-CD20-F441-217071E8D8DE}"/>
              </a:ext>
            </a:extLst>
          </p:cNvPr>
          <p:cNvSpPr txBox="1">
            <a:spLocks/>
          </p:cNvSpPr>
          <p:nvPr/>
        </p:nvSpPr>
        <p:spPr>
          <a:xfrm>
            <a:off x="476250" y="1746343"/>
            <a:ext cx="5000625" cy="416868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▣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138" marR="0" lvl="1" indent="-22860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22CBB-4583-532F-992B-8316C3CA48D9}"/>
              </a:ext>
            </a:extLst>
          </p:cNvPr>
          <p:cNvSpPr txBox="1"/>
          <p:nvPr/>
        </p:nvSpPr>
        <p:spPr>
          <a:xfrm>
            <a:off x="839931" y="1659897"/>
            <a:ext cx="2808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utura LT" panose="02000503000000000000" pitchFamily="2" charset="0"/>
                <a:ea typeface="+mn-ea"/>
                <a:cs typeface="Arial" panose="020B0604020202020204" pitchFamily="34" charset="0"/>
              </a:rPr>
              <a:t>Category C </a:t>
            </a:r>
          </a:p>
        </p:txBody>
      </p:sp>
      <p:pic>
        <p:nvPicPr>
          <p:cNvPr id="14" name="Picture 13" descr="A close-up of a knife&#10;&#10;Description automatically generated">
            <a:extLst>
              <a:ext uri="{FF2B5EF4-FFF2-40B4-BE49-F238E27FC236}">
                <a16:creationId xmlns:a16="http://schemas.microsoft.com/office/drawing/2014/main" id="{B56E42C0-6090-643A-0FC4-9D4221586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53" y="1659897"/>
            <a:ext cx="6253245" cy="1512488"/>
          </a:xfrm>
          <a:prstGeom prst="rect">
            <a:avLst/>
          </a:prstGeom>
        </p:spPr>
      </p:pic>
      <p:pic>
        <p:nvPicPr>
          <p:cNvPr id="16" name="Picture 15" descr="A close up of an object&#10;&#10;Description automatically generated">
            <a:extLst>
              <a:ext uri="{FF2B5EF4-FFF2-40B4-BE49-F238E27FC236}">
                <a16:creationId xmlns:a16="http://schemas.microsoft.com/office/drawing/2014/main" id="{14D08A8D-7F85-1989-F4DC-089454071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6" y="3830683"/>
            <a:ext cx="6253245" cy="1470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0C2A1-4542-C074-5AEE-78ACD7EEE557}"/>
              </a:ext>
            </a:extLst>
          </p:cNvPr>
          <p:cNvSpPr txBox="1"/>
          <p:nvPr/>
        </p:nvSpPr>
        <p:spPr>
          <a:xfrm>
            <a:off x="0" y="2409345"/>
            <a:ext cx="5410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semi-automatic rimfire rifle with a magazine capacity of no more than 10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semi-automatic shotgun with a magazine capacity of no more than 5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pump action shotgun with a magazine capacity of no more than 5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 tranquilliser gun</a:t>
            </a:r>
          </a:p>
        </p:txBody>
      </p:sp>
    </p:spTree>
    <p:extLst>
      <p:ext uri="{BB962C8B-B14F-4D97-AF65-F5344CB8AC3E}">
        <p14:creationId xmlns:p14="http://schemas.microsoft.com/office/powerpoint/2010/main" val="1573406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ctoria Police">
      <a:dk1>
        <a:sysClr val="windowText" lastClr="000000"/>
      </a:dk1>
      <a:lt1>
        <a:sysClr val="window" lastClr="FFFFFF"/>
      </a:lt1>
      <a:dk2>
        <a:srgbClr val="0B1A3F"/>
      </a:dk2>
      <a:lt2>
        <a:srgbClr val="E7E6E6"/>
      </a:lt2>
      <a:accent1>
        <a:srgbClr val="274B93"/>
      </a:accent1>
      <a:accent2>
        <a:srgbClr val="666F1B"/>
      </a:accent2>
      <a:accent3>
        <a:srgbClr val="A8014B"/>
      </a:accent3>
      <a:accent4>
        <a:srgbClr val="998545"/>
      </a:accent4>
      <a:accent5>
        <a:srgbClr val="595959"/>
      </a:accent5>
      <a:accent6>
        <a:srgbClr val="A5A5A5"/>
      </a:accent6>
      <a:hlink>
        <a:srgbClr val="274B93"/>
      </a:hlink>
      <a:folHlink>
        <a:srgbClr val="A8014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icPol theme">
      <a:dk1>
        <a:sysClr val="windowText" lastClr="000000"/>
      </a:dk1>
      <a:lt1>
        <a:sysClr val="window" lastClr="FFFFFF"/>
      </a:lt1>
      <a:dk2>
        <a:srgbClr val="0B1A3F"/>
      </a:dk2>
      <a:lt2>
        <a:srgbClr val="E7E6E6"/>
      </a:lt2>
      <a:accent1>
        <a:srgbClr val="274B93"/>
      </a:accent1>
      <a:accent2>
        <a:srgbClr val="666F1B"/>
      </a:accent2>
      <a:accent3>
        <a:srgbClr val="A8014B"/>
      </a:accent3>
      <a:accent4>
        <a:srgbClr val="998545"/>
      </a:accent4>
      <a:accent5>
        <a:srgbClr val="595959"/>
      </a:accent5>
      <a:accent6>
        <a:srgbClr val="A5A5A5"/>
      </a:accent6>
      <a:hlink>
        <a:srgbClr val="274B93"/>
      </a:hlink>
      <a:folHlink>
        <a:srgbClr val="A8014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63928C20049049A1284C0DAD459D05" ma:contentTypeVersion="15" ma:contentTypeDescription="Create a new document." ma:contentTypeScope="" ma:versionID="a57106b3ede04ef4588d36ce3d801896">
  <xsd:schema xmlns:xsd="http://www.w3.org/2001/XMLSchema" xmlns:xs="http://www.w3.org/2001/XMLSchema" xmlns:p="http://schemas.microsoft.com/office/2006/metadata/properties" xmlns:ns2="2c70cc68-b1a6-4b35-96bf-9500f38fdab2" xmlns:ns3="2908a6dd-1425-4c0c-8079-26afec567dba" targetNamespace="http://schemas.microsoft.com/office/2006/metadata/properties" ma:root="true" ma:fieldsID="922a72c5e088cd6f3ae518037aed586a" ns2:_="" ns3:_="">
    <xsd:import namespace="2c70cc68-b1a6-4b35-96bf-9500f38fdab2"/>
    <xsd:import namespace="2908a6dd-1425-4c0c-8079-26afec567d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0cc68-b1a6-4b35-96bf-9500f38fd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fcbcebe-758d-47da-810b-059d895287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8a6dd-1425-4c0c-8079-26afec567d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4c803b7d-d21b-4c41-a6b7-c3aa02c91d8a}" ma:internalName="TaxCatchAll" ma:showField="CatchAllData" ma:web="2908a6dd-1425-4c0c-8079-26afec567d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908a6dd-1425-4c0c-8079-26afec567dba">
      <UserInfo>
        <DisplayName>Hura, Kyle</DisplayName>
        <AccountId>42</AccountId>
        <AccountType/>
      </UserInfo>
      <UserInfo>
        <DisplayName>Paterson, Richard</DisplayName>
        <AccountId>14</AccountId>
        <AccountType/>
      </UserInfo>
      <UserInfo>
        <DisplayName>Armstrong, Andrew</DisplayName>
        <AccountId>28</AccountId>
        <AccountType/>
      </UserInfo>
      <UserInfo>
        <DisplayName>Bright, Kate</DisplayName>
        <AccountId>22</AccountId>
        <AccountType/>
      </UserInfo>
      <UserInfo>
        <DisplayName>Wills, Emily</DisplayName>
        <AccountId>41</AccountId>
        <AccountType/>
      </UserInfo>
      <UserInfo>
        <DisplayName>Gough, Rebecca</DisplayName>
        <AccountId>17</AccountId>
        <AccountType/>
      </UserInfo>
    </SharedWithUsers>
    <TaxCatchAll xmlns="2908a6dd-1425-4c0c-8079-26afec567dba" xsi:nil="true"/>
    <lcf76f155ced4ddcb4097134ff3c332f xmlns="2c70cc68-b1a6-4b35-96bf-9500f38fdab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3F94E1-1E96-49A4-BA86-FDBDB10DCAD1}"/>
</file>

<file path=customXml/itemProps2.xml><?xml version="1.0" encoding="utf-8"?>
<ds:datastoreItem xmlns:ds="http://schemas.openxmlformats.org/officeDocument/2006/customXml" ds:itemID="{7112B8AA-5F84-4599-960F-78576480D40E}">
  <ds:schemaRefs>
    <ds:schemaRef ds:uri="http://schemas.microsoft.com/office/2006/metadata/properties"/>
    <ds:schemaRef ds:uri="2908a6dd-1425-4c0c-8079-26afec567dba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2c70cc68-b1a6-4b35-96bf-9500f38fdab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F7FE8B5-B4DC-43F9-87BB-728DC379DB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6369</TotalTime>
  <Words>4034</Words>
  <Application>Microsoft Office PowerPoint</Application>
  <PresentationFormat>Widescreen</PresentationFormat>
  <Paragraphs>566</Paragraphs>
  <Slides>69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Calibri</vt:lpstr>
      <vt:lpstr>Calibri Light</vt:lpstr>
      <vt:lpstr>Futura LT</vt:lpstr>
      <vt:lpstr>Office Theme</vt:lpstr>
      <vt:lpstr>1_Office Theme</vt:lpstr>
      <vt:lpstr>Victorian Longarms  Firearm Safety Course  </vt:lpstr>
      <vt:lpstr>PowerPoint Presentation</vt:lpstr>
      <vt:lpstr>PowerPoint Presentation</vt:lpstr>
      <vt:lpstr>PowerPoint Presentation</vt:lpstr>
      <vt:lpstr>Hunting related deaths and accidents   </vt:lpstr>
      <vt:lpstr>Your responsibilities</vt:lpstr>
      <vt:lpstr>PowerPoint Presentation</vt:lpstr>
      <vt:lpstr>PowerPoint Presentation</vt:lpstr>
      <vt:lpstr>PowerPoint Presentation</vt:lpstr>
      <vt:lpstr>PowerPoint Presentation</vt:lpstr>
      <vt:lpstr>10 Firearm Safety Rules</vt:lpstr>
      <vt:lpstr>PowerPoint Presentation</vt:lpstr>
      <vt:lpstr>Treat every firearm as loaded</vt:lpstr>
      <vt:lpstr>PowerPoint Presentation</vt:lpstr>
      <vt:lpstr>Always point firearms in a safe direction </vt:lpstr>
      <vt:lpstr>PowerPoint Presentation</vt:lpstr>
      <vt:lpstr>Load a firearm only when you are ready to fire</vt:lpstr>
      <vt:lpstr>PowerPoint Presentation</vt:lpstr>
      <vt:lpstr>Identify your target beyond all doubt</vt:lpstr>
      <vt:lpstr>Identify your target beyond all doubt</vt:lpstr>
      <vt:lpstr>PowerPoint Presentation</vt:lpstr>
      <vt:lpstr>Check your firing zone </vt:lpstr>
      <vt:lpstr>Check your firing zone </vt:lpstr>
      <vt:lpstr>Check your firing zone </vt:lpstr>
      <vt:lpstr>Check your firing zone </vt:lpstr>
      <vt:lpstr>PowerPoint Presentation</vt:lpstr>
      <vt:lpstr>Store firearms and ammunition separately </vt:lpstr>
      <vt:lpstr>PowerPoint Presentation</vt:lpstr>
      <vt:lpstr>Avoid alcohol and drugs when handling firearms </vt:lpstr>
      <vt:lpstr>PowerPoint Presentation</vt:lpstr>
      <vt:lpstr>Never have loaded firearms in the home, car or camp </vt:lpstr>
      <vt:lpstr>PowerPoint Presentation</vt:lpstr>
      <vt:lpstr>Never fire at hard surfaces or water</vt:lpstr>
      <vt:lpstr>PowerPoint Presentation</vt:lpstr>
      <vt:lpstr>Do not climb fences or other obstacles with loaded firearms </vt:lpstr>
      <vt:lpstr>PowerPoint Presentation</vt:lpstr>
      <vt:lpstr>Personal safety  </vt:lpstr>
      <vt:lpstr>Hazard safety  </vt:lpstr>
      <vt:lpstr>Hazard safety  </vt:lpstr>
      <vt:lpstr>Hazard safety  </vt:lpstr>
      <vt:lpstr>Hazard safety  </vt:lpstr>
      <vt:lpstr>Firearm readiness </vt:lpstr>
      <vt:lpstr>PowerPoint Presentation</vt:lpstr>
      <vt:lpstr>Victorian firearms laws  </vt:lpstr>
      <vt:lpstr>Victorian firearms laws Licence categories  </vt:lpstr>
      <vt:lpstr>Victorian firearms laws Category A</vt:lpstr>
      <vt:lpstr>Victorian firearms laws Category A &amp; B</vt:lpstr>
      <vt:lpstr>Victorian firearms laws Junior licence</vt:lpstr>
      <vt:lpstr>Victorian firearms laws Applying for a licence</vt:lpstr>
      <vt:lpstr>PowerPoint Presentation</vt:lpstr>
      <vt:lpstr>Carrying firearms in public</vt:lpstr>
      <vt:lpstr>Carrying firearms while travelling </vt:lpstr>
      <vt:lpstr>Camping, backpacking or hiking </vt:lpstr>
      <vt:lpstr>Firearm loss, theft or destruction </vt:lpstr>
      <vt:lpstr>Changing address</vt:lpstr>
      <vt:lpstr>Purchasing or acquiring firearms </vt:lpstr>
      <vt:lpstr>Firearm registration </vt:lpstr>
      <vt:lpstr>PowerPoint Presentation</vt:lpstr>
      <vt:lpstr>Category A &amp; B longarm storage </vt:lpstr>
      <vt:lpstr>Ammunition storage </vt:lpstr>
      <vt:lpstr>Carriage of ammunition </vt:lpstr>
      <vt:lpstr>PowerPoint Presentation</vt:lpstr>
      <vt:lpstr>Private property </vt:lpstr>
      <vt:lpstr>Always keep your licence with you </vt:lpstr>
      <vt:lpstr>Firearm preparation </vt:lpstr>
      <vt:lpstr>Possessing firearms and ammunition </vt:lpstr>
      <vt:lpstr>Drugs and alcohol </vt:lpstr>
      <vt:lpstr>Hunting game</vt:lpstr>
      <vt:lpstr>Mental health support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Firearm Safety Course</dc:title>
  <dc:creator>Bonanno, Eleanor</dc:creator>
  <cp:lastModifiedBy>Bonanno, Eleanor</cp:lastModifiedBy>
  <cp:revision>6</cp:revision>
  <cp:lastPrinted>2023-08-14T03:41:43Z</cp:lastPrinted>
  <dcterms:created xsi:type="dcterms:W3CDTF">2022-04-06T04:17:33Z</dcterms:created>
  <dcterms:modified xsi:type="dcterms:W3CDTF">2023-12-11T03:16:03Z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9d486c0-1ff8-4f0f-8411-c910ed572c18_Enabled">
    <vt:lpwstr>true</vt:lpwstr>
  </property>
  <property fmtid="{D5CDD505-2E9C-101B-9397-08002B2CF9AE}" pid="3" name="MSIP_Label_e9d486c0-1ff8-4f0f-8411-c910ed572c18_SetDate">
    <vt:lpwstr>2023-05-15T06:29:58Z</vt:lpwstr>
  </property>
  <property fmtid="{D5CDD505-2E9C-101B-9397-08002B2CF9AE}" pid="4" name="MSIP_Label_e9d486c0-1ff8-4f0f-8411-c910ed572c18_Method">
    <vt:lpwstr>Privileged</vt:lpwstr>
  </property>
  <property fmtid="{D5CDD505-2E9C-101B-9397-08002B2CF9AE}" pid="5" name="MSIP_Label_e9d486c0-1ff8-4f0f-8411-c910ed572c18_Name">
    <vt:lpwstr>OFFICIAL</vt:lpwstr>
  </property>
  <property fmtid="{D5CDD505-2E9C-101B-9397-08002B2CF9AE}" pid="6" name="MSIP_Label_e9d486c0-1ff8-4f0f-8411-c910ed572c18_SiteId">
    <vt:lpwstr>59aab5f9-7fdb-4dfd-89dd-0f4a2651f587</vt:lpwstr>
  </property>
  <property fmtid="{D5CDD505-2E9C-101B-9397-08002B2CF9AE}" pid="7" name="MSIP_Label_e9d486c0-1ff8-4f0f-8411-c910ed572c18_ActionId">
    <vt:lpwstr>369920c7-f141-4e3b-b610-d520527ce963</vt:lpwstr>
  </property>
  <property fmtid="{D5CDD505-2E9C-101B-9397-08002B2CF9AE}" pid="8" name="MSIP_Label_e9d486c0-1ff8-4f0f-8411-c910ed572c18_ContentBits">
    <vt:lpwstr>3</vt:lpwstr>
  </property>
  <property fmtid="{D5CDD505-2E9C-101B-9397-08002B2CF9AE}" pid="9" name="ContentTypeId">
    <vt:lpwstr>0x0101000263928C20049049A1284C0DAD459D05</vt:lpwstr>
  </property>
  <property fmtid="{D5CDD505-2E9C-101B-9397-08002B2CF9AE}" pid="10" name="MediaServiceImageTags">
    <vt:lpwstr/>
  </property>
</Properties>
</file>